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E359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jpe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1">
                <a:solidFill>
                  <a:srgbClr val="00AF5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6/9/2017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879" y="3071748"/>
            <a:ext cx="9133078" cy="37862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33077" cy="50721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6/9/2017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0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500899" y="5362194"/>
            <a:ext cx="602871" cy="1495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215251" y="4714875"/>
            <a:ext cx="1084148" cy="9468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210425" y="4710112"/>
            <a:ext cx="1094105" cy="956944"/>
          </a:xfrm>
          <a:custGeom>
            <a:avLst/>
            <a:gdLst/>
            <a:ahLst/>
            <a:cxnLst/>
            <a:rect l="l" t="t" r="r" b="b"/>
            <a:pathLst>
              <a:path w="1094104" h="956945">
                <a:moveTo>
                  <a:pt x="0" y="956348"/>
                </a:moveTo>
                <a:lnTo>
                  <a:pt x="1093673" y="956348"/>
                </a:lnTo>
                <a:lnTo>
                  <a:pt x="1093673" y="0"/>
                </a:lnTo>
                <a:lnTo>
                  <a:pt x="0" y="0"/>
                </a:lnTo>
                <a:lnTo>
                  <a:pt x="0" y="956348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146033" y="4573765"/>
            <a:ext cx="997966" cy="12840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357373" y="3571875"/>
            <a:ext cx="2000250" cy="1714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6143625" y="2785998"/>
            <a:ext cx="2286000" cy="18942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7429500" y="1643075"/>
            <a:ext cx="714375" cy="5361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357249" y="5643575"/>
            <a:ext cx="714375" cy="5361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3357588" y="3714750"/>
            <a:ext cx="508038" cy="1407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0" y="357124"/>
            <a:ext cx="1714500" cy="8572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928662" y="357124"/>
            <a:ext cx="1714461" cy="8572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357162" y="499998"/>
            <a:ext cx="1929130" cy="571500"/>
          </a:xfrm>
          <a:custGeom>
            <a:avLst/>
            <a:gdLst/>
            <a:ahLst/>
            <a:cxnLst/>
            <a:rect l="l" t="t" r="r" b="b"/>
            <a:pathLst>
              <a:path w="1929130" h="571500">
                <a:moveTo>
                  <a:pt x="1833587" y="0"/>
                </a:moveTo>
                <a:lnTo>
                  <a:pt x="95249" y="0"/>
                </a:lnTo>
                <a:lnTo>
                  <a:pt x="58175" y="7489"/>
                </a:lnTo>
                <a:lnTo>
                  <a:pt x="27898" y="27908"/>
                </a:lnTo>
                <a:lnTo>
                  <a:pt x="7485" y="58185"/>
                </a:lnTo>
                <a:lnTo>
                  <a:pt x="0" y="95250"/>
                </a:lnTo>
                <a:lnTo>
                  <a:pt x="0" y="476250"/>
                </a:lnTo>
                <a:lnTo>
                  <a:pt x="7485" y="513367"/>
                </a:lnTo>
                <a:lnTo>
                  <a:pt x="27898" y="543639"/>
                </a:lnTo>
                <a:lnTo>
                  <a:pt x="58175" y="564028"/>
                </a:lnTo>
                <a:lnTo>
                  <a:pt x="95249" y="571500"/>
                </a:lnTo>
                <a:lnTo>
                  <a:pt x="1833587" y="571500"/>
                </a:lnTo>
                <a:lnTo>
                  <a:pt x="1870652" y="564028"/>
                </a:lnTo>
                <a:lnTo>
                  <a:pt x="1900929" y="543639"/>
                </a:lnTo>
                <a:lnTo>
                  <a:pt x="1921348" y="513367"/>
                </a:lnTo>
                <a:lnTo>
                  <a:pt x="1928837" y="476250"/>
                </a:lnTo>
                <a:lnTo>
                  <a:pt x="1928837" y="95250"/>
                </a:lnTo>
                <a:lnTo>
                  <a:pt x="1921348" y="58185"/>
                </a:lnTo>
                <a:lnTo>
                  <a:pt x="1900929" y="27908"/>
                </a:lnTo>
                <a:lnTo>
                  <a:pt x="1870652" y="7489"/>
                </a:lnTo>
                <a:lnTo>
                  <a:pt x="18335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357162" y="499998"/>
            <a:ext cx="1929130" cy="571500"/>
          </a:xfrm>
          <a:custGeom>
            <a:avLst/>
            <a:gdLst/>
            <a:ahLst/>
            <a:cxnLst/>
            <a:rect l="l" t="t" r="r" b="b"/>
            <a:pathLst>
              <a:path w="1929130" h="571500">
                <a:moveTo>
                  <a:pt x="0" y="95250"/>
                </a:moveTo>
                <a:lnTo>
                  <a:pt x="7485" y="58185"/>
                </a:lnTo>
                <a:lnTo>
                  <a:pt x="27898" y="27908"/>
                </a:lnTo>
                <a:lnTo>
                  <a:pt x="58175" y="7489"/>
                </a:lnTo>
                <a:lnTo>
                  <a:pt x="95249" y="0"/>
                </a:lnTo>
                <a:lnTo>
                  <a:pt x="1833587" y="0"/>
                </a:lnTo>
                <a:lnTo>
                  <a:pt x="1870652" y="7489"/>
                </a:lnTo>
                <a:lnTo>
                  <a:pt x="1900929" y="27908"/>
                </a:lnTo>
                <a:lnTo>
                  <a:pt x="1921348" y="58185"/>
                </a:lnTo>
                <a:lnTo>
                  <a:pt x="1928837" y="95250"/>
                </a:lnTo>
                <a:lnTo>
                  <a:pt x="1928837" y="476250"/>
                </a:lnTo>
                <a:lnTo>
                  <a:pt x="1921348" y="513367"/>
                </a:lnTo>
                <a:lnTo>
                  <a:pt x="1900929" y="543639"/>
                </a:lnTo>
                <a:lnTo>
                  <a:pt x="1870652" y="564028"/>
                </a:lnTo>
                <a:lnTo>
                  <a:pt x="1833587" y="571500"/>
                </a:lnTo>
                <a:lnTo>
                  <a:pt x="95249" y="571500"/>
                </a:lnTo>
                <a:lnTo>
                  <a:pt x="58175" y="564028"/>
                </a:lnTo>
                <a:lnTo>
                  <a:pt x="27898" y="543639"/>
                </a:lnTo>
                <a:lnTo>
                  <a:pt x="7485" y="513367"/>
                </a:lnTo>
                <a:lnTo>
                  <a:pt x="0" y="476250"/>
                </a:lnTo>
                <a:lnTo>
                  <a:pt x="0" y="95250"/>
                </a:lnTo>
                <a:close/>
              </a:path>
            </a:pathLst>
          </a:custGeom>
          <a:ln w="38100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296303" y="3769995"/>
            <a:ext cx="567910" cy="11623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142849" y="3000375"/>
            <a:ext cx="929005" cy="786130"/>
          </a:xfrm>
          <a:custGeom>
            <a:avLst/>
            <a:gdLst/>
            <a:ahLst/>
            <a:cxnLst/>
            <a:rect l="l" t="t" r="r" b="b"/>
            <a:pathLst>
              <a:path w="929005" h="786129">
                <a:moveTo>
                  <a:pt x="464337" y="0"/>
                </a:moveTo>
                <a:lnTo>
                  <a:pt x="413741" y="2305"/>
                </a:lnTo>
                <a:lnTo>
                  <a:pt x="364724" y="9061"/>
                </a:lnTo>
                <a:lnTo>
                  <a:pt x="317569" y="20029"/>
                </a:lnTo>
                <a:lnTo>
                  <a:pt x="272558" y="34969"/>
                </a:lnTo>
                <a:lnTo>
                  <a:pt x="229975" y="53641"/>
                </a:lnTo>
                <a:lnTo>
                  <a:pt x="190103" y="75805"/>
                </a:lnTo>
                <a:lnTo>
                  <a:pt x="153226" y="101223"/>
                </a:lnTo>
                <a:lnTo>
                  <a:pt x="119627" y="129655"/>
                </a:lnTo>
                <a:lnTo>
                  <a:pt x="89588" y="160861"/>
                </a:lnTo>
                <a:lnTo>
                  <a:pt x="63394" y="194601"/>
                </a:lnTo>
                <a:lnTo>
                  <a:pt x="41327" y="230637"/>
                </a:lnTo>
                <a:lnTo>
                  <a:pt x="23671" y="268727"/>
                </a:lnTo>
                <a:lnTo>
                  <a:pt x="10709" y="308634"/>
                </a:lnTo>
                <a:lnTo>
                  <a:pt x="2724" y="350117"/>
                </a:lnTo>
                <a:lnTo>
                  <a:pt x="0" y="392938"/>
                </a:lnTo>
                <a:lnTo>
                  <a:pt x="2724" y="435735"/>
                </a:lnTo>
                <a:lnTo>
                  <a:pt x="10709" y="477203"/>
                </a:lnTo>
                <a:lnTo>
                  <a:pt x="23671" y="517099"/>
                </a:lnTo>
                <a:lnTo>
                  <a:pt x="41327" y="555184"/>
                </a:lnTo>
                <a:lnTo>
                  <a:pt x="63394" y="591217"/>
                </a:lnTo>
                <a:lnTo>
                  <a:pt x="89588" y="624959"/>
                </a:lnTo>
                <a:lnTo>
                  <a:pt x="119627" y="656169"/>
                </a:lnTo>
                <a:lnTo>
                  <a:pt x="153226" y="684607"/>
                </a:lnTo>
                <a:lnTo>
                  <a:pt x="190103" y="710033"/>
                </a:lnTo>
                <a:lnTo>
                  <a:pt x="229975" y="732206"/>
                </a:lnTo>
                <a:lnTo>
                  <a:pt x="272558" y="750887"/>
                </a:lnTo>
                <a:lnTo>
                  <a:pt x="317569" y="765834"/>
                </a:lnTo>
                <a:lnTo>
                  <a:pt x="364724" y="776808"/>
                </a:lnTo>
                <a:lnTo>
                  <a:pt x="413741" y="783569"/>
                </a:lnTo>
                <a:lnTo>
                  <a:pt x="464337" y="785876"/>
                </a:lnTo>
                <a:lnTo>
                  <a:pt x="514935" y="783569"/>
                </a:lnTo>
                <a:lnTo>
                  <a:pt x="563954" y="776808"/>
                </a:lnTo>
                <a:lnTo>
                  <a:pt x="611111" y="765834"/>
                </a:lnTo>
                <a:lnTo>
                  <a:pt x="656124" y="750887"/>
                </a:lnTo>
                <a:lnTo>
                  <a:pt x="698708" y="732206"/>
                </a:lnTo>
                <a:lnTo>
                  <a:pt x="738580" y="710033"/>
                </a:lnTo>
                <a:lnTo>
                  <a:pt x="775458" y="684607"/>
                </a:lnTo>
                <a:lnTo>
                  <a:pt x="809058" y="656169"/>
                </a:lnTo>
                <a:lnTo>
                  <a:pt x="839097" y="624959"/>
                </a:lnTo>
                <a:lnTo>
                  <a:pt x="865292" y="591217"/>
                </a:lnTo>
                <a:lnTo>
                  <a:pt x="887359" y="555184"/>
                </a:lnTo>
                <a:lnTo>
                  <a:pt x="905015" y="517099"/>
                </a:lnTo>
                <a:lnTo>
                  <a:pt x="917977" y="477203"/>
                </a:lnTo>
                <a:lnTo>
                  <a:pt x="925962" y="435735"/>
                </a:lnTo>
                <a:lnTo>
                  <a:pt x="928687" y="392938"/>
                </a:lnTo>
                <a:lnTo>
                  <a:pt x="925962" y="350117"/>
                </a:lnTo>
                <a:lnTo>
                  <a:pt x="917977" y="308634"/>
                </a:lnTo>
                <a:lnTo>
                  <a:pt x="905015" y="268727"/>
                </a:lnTo>
                <a:lnTo>
                  <a:pt x="887359" y="230637"/>
                </a:lnTo>
                <a:lnTo>
                  <a:pt x="865292" y="194601"/>
                </a:lnTo>
                <a:lnTo>
                  <a:pt x="839097" y="160861"/>
                </a:lnTo>
                <a:lnTo>
                  <a:pt x="809058" y="129655"/>
                </a:lnTo>
                <a:lnTo>
                  <a:pt x="775458" y="101223"/>
                </a:lnTo>
                <a:lnTo>
                  <a:pt x="738580" y="75805"/>
                </a:lnTo>
                <a:lnTo>
                  <a:pt x="698708" y="53641"/>
                </a:lnTo>
                <a:lnTo>
                  <a:pt x="656124" y="34969"/>
                </a:lnTo>
                <a:lnTo>
                  <a:pt x="611111" y="20029"/>
                </a:lnTo>
                <a:lnTo>
                  <a:pt x="563954" y="9061"/>
                </a:lnTo>
                <a:lnTo>
                  <a:pt x="514935" y="2305"/>
                </a:lnTo>
                <a:lnTo>
                  <a:pt x="46433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142849" y="3000375"/>
            <a:ext cx="929005" cy="786130"/>
          </a:xfrm>
          <a:custGeom>
            <a:avLst/>
            <a:gdLst/>
            <a:ahLst/>
            <a:cxnLst/>
            <a:rect l="l" t="t" r="r" b="b"/>
            <a:pathLst>
              <a:path w="929005" h="786129">
                <a:moveTo>
                  <a:pt x="0" y="392938"/>
                </a:moveTo>
                <a:lnTo>
                  <a:pt x="2724" y="350117"/>
                </a:lnTo>
                <a:lnTo>
                  <a:pt x="10709" y="308634"/>
                </a:lnTo>
                <a:lnTo>
                  <a:pt x="23671" y="268727"/>
                </a:lnTo>
                <a:lnTo>
                  <a:pt x="41327" y="230637"/>
                </a:lnTo>
                <a:lnTo>
                  <a:pt x="63394" y="194601"/>
                </a:lnTo>
                <a:lnTo>
                  <a:pt x="89588" y="160861"/>
                </a:lnTo>
                <a:lnTo>
                  <a:pt x="119627" y="129655"/>
                </a:lnTo>
                <a:lnTo>
                  <a:pt x="153226" y="101223"/>
                </a:lnTo>
                <a:lnTo>
                  <a:pt x="190103" y="75805"/>
                </a:lnTo>
                <a:lnTo>
                  <a:pt x="229975" y="53641"/>
                </a:lnTo>
                <a:lnTo>
                  <a:pt x="272558" y="34969"/>
                </a:lnTo>
                <a:lnTo>
                  <a:pt x="317569" y="20029"/>
                </a:lnTo>
                <a:lnTo>
                  <a:pt x="364724" y="9061"/>
                </a:lnTo>
                <a:lnTo>
                  <a:pt x="413741" y="2305"/>
                </a:lnTo>
                <a:lnTo>
                  <a:pt x="464337" y="0"/>
                </a:lnTo>
                <a:lnTo>
                  <a:pt x="514935" y="2305"/>
                </a:lnTo>
                <a:lnTo>
                  <a:pt x="563954" y="9061"/>
                </a:lnTo>
                <a:lnTo>
                  <a:pt x="611111" y="20029"/>
                </a:lnTo>
                <a:lnTo>
                  <a:pt x="656124" y="34969"/>
                </a:lnTo>
                <a:lnTo>
                  <a:pt x="698708" y="53641"/>
                </a:lnTo>
                <a:lnTo>
                  <a:pt x="738580" y="75805"/>
                </a:lnTo>
                <a:lnTo>
                  <a:pt x="775458" y="101223"/>
                </a:lnTo>
                <a:lnTo>
                  <a:pt x="809058" y="129655"/>
                </a:lnTo>
                <a:lnTo>
                  <a:pt x="839097" y="160861"/>
                </a:lnTo>
                <a:lnTo>
                  <a:pt x="865292" y="194601"/>
                </a:lnTo>
                <a:lnTo>
                  <a:pt x="887359" y="230637"/>
                </a:lnTo>
                <a:lnTo>
                  <a:pt x="905015" y="268727"/>
                </a:lnTo>
                <a:lnTo>
                  <a:pt x="917977" y="308634"/>
                </a:lnTo>
                <a:lnTo>
                  <a:pt x="925962" y="350117"/>
                </a:lnTo>
                <a:lnTo>
                  <a:pt x="928687" y="392938"/>
                </a:lnTo>
                <a:lnTo>
                  <a:pt x="925962" y="435735"/>
                </a:lnTo>
                <a:lnTo>
                  <a:pt x="917977" y="477203"/>
                </a:lnTo>
                <a:lnTo>
                  <a:pt x="905015" y="517099"/>
                </a:lnTo>
                <a:lnTo>
                  <a:pt x="887359" y="555184"/>
                </a:lnTo>
                <a:lnTo>
                  <a:pt x="865292" y="591217"/>
                </a:lnTo>
                <a:lnTo>
                  <a:pt x="839097" y="624959"/>
                </a:lnTo>
                <a:lnTo>
                  <a:pt x="809058" y="656169"/>
                </a:lnTo>
                <a:lnTo>
                  <a:pt x="775458" y="684607"/>
                </a:lnTo>
                <a:lnTo>
                  <a:pt x="738580" y="710033"/>
                </a:lnTo>
                <a:lnTo>
                  <a:pt x="698708" y="732206"/>
                </a:lnTo>
                <a:lnTo>
                  <a:pt x="656124" y="750887"/>
                </a:lnTo>
                <a:lnTo>
                  <a:pt x="611111" y="765834"/>
                </a:lnTo>
                <a:lnTo>
                  <a:pt x="563954" y="776808"/>
                </a:lnTo>
                <a:lnTo>
                  <a:pt x="514935" y="783569"/>
                </a:lnTo>
                <a:lnTo>
                  <a:pt x="464337" y="785876"/>
                </a:lnTo>
                <a:lnTo>
                  <a:pt x="413741" y="783569"/>
                </a:lnTo>
                <a:lnTo>
                  <a:pt x="364724" y="776808"/>
                </a:lnTo>
                <a:lnTo>
                  <a:pt x="317569" y="765834"/>
                </a:lnTo>
                <a:lnTo>
                  <a:pt x="272558" y="750887"/>
                </a:lnTo>
                <a:lnTo>
                  <a:pt x="229975" y="732206"/>
                </a:lnTo>
                <a:lnTo>
                  <a:pt x="190103" y="710033"/>
                </a:lnTo>
                <a:lnTo>
                  <a:pt x="153226" y="684607"/>
                </a:lnTo>
                <a:lnTo>
                  <a:pt x="119627" y="656169"/>
                </a:lnTo>
                <a:lnTo>
                  <a:pt x="89588" y="624959"/>
                </a:lnTo>
                <a:lnTo>
                  <a:pt x="63394" y="591217"/>
                </a:lnTo>
                <a:lnTo>
                  <a:pt x="41327" y="555184"/>
                </a:lnTo>
                <a:lnTo>
                  <a:pt x="23671" y="517099"/>
                </a:lnTo>
                <a:lnTo>
                  <a:pt x="10709" y="477203"/>
                </a:lnTo>
                <a:lnTo>
                  <a:pt x="2724" y="435735"/>
                </a:lnTo>
                <a:lnTo>
                  <a:pt x="0" y="392938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79247" y="3194304"/>
            <a:ext cx="987552" cy="2758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838200" y="3194304"/>
            <a:ext cx="271272" cy="2758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203377" y="3299205"/>
            <a:ext cx="752475" cy="109220"/>
          </a:xfrm>
          <a:custGeom>
            <a:avLst/>
            <a:gdLst/>
            <a:ahLst/>
            <a:cxnLst/>
            <a:rect l="l" t="t" r="r" b="b"/>
            <a:pathLst>
              <a:path w="752475" h="109220">
                <a:moveTo>
                  <a:pt x="71958" y="0"/>
                </a:moveTo>
                <a:lnTo>
                  <a:pt x="57962" y="0"/>
                </a:lnTo>
                <a:lnTo>
                  <a:pt x="56248" y="9271"/>
                </a:lnTo>
                <a:lnTo>
                  <a:pt x="43184" y="10652"/>
                </a:lnTo>
                <a:lnTo>
                  <a:pt x="7993" y="33656"/>
                </a:lnTo>
                <a:lnTo>
                  <a:pt x="0" y="61214"/>
                </a:lnTo>
                <a:lnTo>
                  <a:pt x="669" y="69097"/>
                </a:lnTo>
                <a:lnTo>
                  <a:pt x="29713" y="95565"/>
                </a:lnTo>
                <a:lnTo>
                  <a:pt x="37350" y="96393"/>
                </a:lnTo>
                <a:lnTo>
                  <a:pt x="34455" y="108966"/>
                </a:lnTo>
                <a:lnTo>
                  <a:pt x="48882" y="108966"/>
                </a:lnTo>
                <a:lnTo>
                  <a:pt x="51346" y="97028"/>
                </a:lnTo>
                <a:lnTo>
                  <a:pt x="59556" y="96502"/>
                </a:lnTo>
                <a:lnTo>
                  <a:pt x="90448" y="84709"/>
                </a:lnTo>
                <a:lnTo>
                  <a:pt x="54025" y="84709"/>
                </a:lnTo>
                <a:lnTo>
                  <a:pt x="54135" y="84201"/>
                </a:lnTo>
                <a:lnTo>
                  <a:pt x="31940" y="84201"/>
                </a:lnTo>
                <a:lnTo>
                  <a:pt x="25742" y="82296"/>
                </a:lnTo>
                <a:lnTo>
                  <a:pt x="21285" y="78359"/>
                </a:lnTo>
                <a:lnTo>
                  <a:pt x="16814" y="74549"/>
                </a:lnTo>
                <a:lnTo>
                  <a:pt x="14579" y="69342"/>
                </a:lnTo>
                <a:lnTo>
                  <a:pt x="14579" y="62865"/>
                </a:lnTo>
                <a:lnTo>
                  <a:pt x="36930" y="25479"/>
                </a:lnTo>
                <a:lnTo>
                  <a:pt x="53568" y="21844"/>
                </a:lnTo>
                <a:lnTo>
                  <a:pt x="100067" y="21844"/>
                </a:lnTo>
                <a:lnTo>
                  <a:pt x="97409" y="19177"/>
                </a:lnTo>
                <a:lnTo>
                  <a:pt x="91482" y="15321"/>
                </a:lnTo>
                <a:lnTo>
                  <a:pt x="84940" y="12525"/>
                </a:lnTo>
                <a:lnTo>
                  <a:pt x="77785" y="10800"/>
                </a:lnTo>
                <a:lnTo>
                  <a:pt x="70015" y="10160"/>
                </a:lnTo>
                <a:lnTo>
                  <a:pt x="71958" y="0"/>
                </a:lnTo>
                <a:close/>
              </a:path>
              <a:path w="752475" h="109220">
                <a:moveTo>
                  <a:pt x="100447" y="22225"/>
                </a:moveTo>
                <a:lnTo>
                  <a:pt x="67487" y="22225"/>
                </a:lnTo>
                <a:lnTo>
                  <a:pt x="75819" y="22352"/>
                </a:lnTo>
                <a:lnTo>
                  <a:pt x="82334" y="24257"/>
                </a:lnTo>
                <a:lnTo>
                  <a:pt x="87020" y="27813"/>
                </a:lnTo>
                <a:lnTo>
                  <a:pt x="91706" y="31496"/>
                </a:lnTo>
                <a:lnTo>
                  <a:pt x="94056" y="36703"/>
                </a:lnTo>
                <a:lnTo>
                  <a:pt x="94056" y="43688"/>
                </a:lnTo>
                <a:lnTo>
                  <a:pt x="71072" y="81454"/>
                </a:lnTo>
                <a:lnTo>
                  <a:pt x="54025" y="84709"/>
                </a:lnTo>
                <a:lnTo>
                  <a:pt x="90448" y="84709"/>
                </a:lnTo>
                <a:lnTo>
                  <a:pt x="108635" y="45212"/>
                </a:lnTo>
                <a:lnTo>
                  <a:pt x="107933" y="37143"/>
                </a:lnTo>
                <a:lnTo>
                  <a:pt x="105827" y="30099"/>
                </a:lnTo>
                <a:lnTo>
                  <a:pt x="102318" y="24102"/>
                </a:lnTo>
                <a:lnTo>
                  <a:pt x="100447" y="22225"/>
                </a:lnTo>
                <a:close/>
              </a:path>
              <a:path w="752475" h="109220">
                <a:moveTo>
                  <a:pt x="100067" y="21844"/>
                </a:moveTo>
                <a:lnTo>
                  <a:pt x="53568" y="21844"/>
                </a:lnTo>
                <a:lnTo>
                  <a:pt x="39878" y="84201"/>
                </a:lnTo>
                <a:lnTo>
                  <a:pt x="54135" y="84201"/>
                </a:lnTo>
                <a:lnTo>
                  <a:pt x="67487" y="22225"/>
                </a:lnTo>
                <a:lnTo>
                  <a:pt x="100447" y="22225"/>
                </a:lnTo>
                <a:lnTo>
                  <a:pt x="100067" y="21844"/>
                </a:lnTo>
                <a:close/>
              </a:path>
              <a:path w="752475" h="109220">
                <a:moveTo>
                  <a:pt x="651179" y="0"/>
                </a:moveTo>
                <a:lnTo>
                  <a:pt x="636600" y="0"/>
                </a:lnTo>
                <a:lnTo>
                  <a:pt x="613016" y="108966"/>
                </a:lnTo>
                <a:lnTo>
                  <a:pt x="728941" y="108966"/>
                </a:lnTo>
                <a:lnTo>
                  <a:pt x="731575" y="96647"/>
                </a:lnTo>
                <a:lnTo>
                  <a:pt x="630123" y="96647"/>
                </a:lnTo>
                <a:lnTo>
                  <a:pt x="651179" y="0"/>
                </a:lnTo>
                <a:close/>
              </a:path>
              <a:path w="752475" h="109220">
                <a:moveTo>
                  <a:pt x="701713" y="0"/>
                </a:moveTo>
                <a:lnTo>
                  <a:pt x="687197" y="0"/>
                </a:lnTo>
                <a:lnTo>
                  <a:pt x="666508" y="96647"/>
                </a:lnTo>
                <a:lnTo>
                  <a:pt x="681024" y="96647"/>
                </a:lnTo>
                <a:lnTo>
                  <a:pt x="701713" y="0"/>
                </a:lnTo>
                <a:close/>
              </a:path>
              <a:path w="752475" h="109220">
                <a:moveTo>
                  <a:pt x="752233" y="0"/>
                </a:moveTo>
                <a:lnTo>
                  <a:pt x="737882" y="0"/>
                </a:lnTo>
                <a:lnTo>
                  <a:pt x="717042" y="96647"/>
                </a:lnTo>
                <a:lnTo>
                  <a:pt x="731575" y="96647"/>
                </a:lnTo>
                <a:lnTo>
                  <a:pt x="752233" y="0"/>
                </a:lnTo>
                <a:close/>
              </a:path>
              <a:path w="752475" h="109220">
                <a:moveTo>
                  <a:pt x="497966" y="0"/>
                </a:moveTo>
                <a:lnTo>
                  <a:pt x="484047" y="0"/>
                </a:lnTo>
                <a:lnTo>
                  <a:pt x="460616" y="108966"/>
                </a:lnTo>
                <a:lnTo>
                  <a:pt x="474751" y="108966"/>
                </a:lnTo>
                <a:lnTo>
                  <a:pt x="497404" y="83693"/>
                </a:lnTo>
                <a:lnTo>
                  <a:pt x="480187" y="83693"/>
                </a:lnTo>
                <a:lnTo>
                  <a:pt x="497966" y="0"/>
                </a:lnTo>
                <a:close/>
              </a:path>
              <a:path w="752475" h="109220">
                <a:moveTo>
                  <a:pt x="563129" y="25781"/>
                </a:moveTo>
                <a:lnTo>
                  <a:pt x="549313" y="25781"/>
                </a:lnTo>
                <a:lnTo>
                  <a:pt x="531456" y="108966"/>
                </a:lnTo>
                <a:lnTo>
                  <a:pt x="545299" y="108966"/>
                </a:lnTo>
                <a:lnTo>
                  <a:pt x="563129" y="25781"/>
                </a:lnTo>
                <a:close/>
              </a:path>
              <a:path w="752475" h="109220">
                <a:moveTo>
                  <a:pt x="568655" y="0"/>
                </a:moveTo>
                <a:lnTo>
                  <a:pt x="554964" y="0"/>
                </a:lnTo>
                <a:lnTo>
                  <a:pt x="480187" y="83693"/>
                </a:lnTo>
                <a:lnTo>
                  <a:pt x="497404" y="83693"/>
                </a:lnTo>
                <a:lnTo>
                  <a:pt x="549313" y="25781"/>
                </a:lnTo>
                <a:lnTo>
                  <a:pt x="563129" y="25781"/>
                </a:lnTo>
                <a:lnTo>
                  <a:pt x="568655" y="0"/>
                </a:lnTo>
                <a:close/>
              </a:path>
              <a:path w="752475" h="109220">
                <a:moveTo>
                  <a:pt x="345490" y="0"/>
                </a:moveTo>
                <a:lnTo>
                  <a:pt x="330987" y="0"/>
                </a:lnTo>
                <a:lnTo>
                  <a:pt x="308140" y="108966"/>
                </a:lnTo>
                <a:lnTo>
                  <a:pt x="322719" y="108966"/>
                </a:lnTo>
                <a:lnTo>
                  <a:pt x="333514" y="57658"/>
                </a:lnTo>
                <a:lnTo>
                  <a:pt x="404587" y="57658"/>
                </a:lnTo>
                <a:lnTo>
                  <a:pt x="407188" y="45212"/>
                </a:lnTo>
                <a:lnTo>
                  <a:pt x="336041" y="45212"/>
                </a:lnTo>
                <a:lnTo>
                  <a:pt x="345490" y="0"/>
                </a:lnTo>
                <a:close/>
              </a:path>
              <a:path w="752475" h="109220">
                <a:moveTo>
                  <a:pt x="404587" y="57658"/>
                </a:moveTo>
                <a:lnTo>
                  <a:pt x="389991" y="57658"/>
                </a:lnTo>
                <a:lnTo>
                  <a:pt x="379272" y="108966"/>
                </a:lnTo>
                <a:lnTo>
                  <a:pt x="393865" y="108966"/>
                </a:lnTo>
                <a:lnTo>
                  <a:pt x="404587" y="57658"/>
                </a:lnTo>
                <a:close/>
              </a:path>
              <a:path w="752475" h="109220">
                <a:moveTo>
                  <a:pt x="416636" y="0"/>
                </a:moveTo>
                <a:lnTo>
                  <a:pt x="402043" y="0"/>
                </a:lnTo>
                <a:lnTo>
                  <a:pt x="392595" y="45212"/>
                </a:lnTo>
                <a:lnTo>
                  <a:pt x="407188" y="45212"/>
                </a:lnTo>
                <a:lnTo>
                  <a:pt x="416636" y="0"/>
                </a:lnTo>
                <a:close/>
              </a:path>
              <a:path w="752475" h="109220">
                <a:moveTo>
                  <a:pt x="193167" y="0"/>
                </a:moveTo>
                <a:lnTo>
                  <a:pt x="179247" y="0"/>
                </a:lnTo>
                <a:lnTo>
                  <a:pt x="155816" y="108966"/>
                </a:lnTo>
                <a:lnTo>
                  <a:pt x="169951" y="108966"/>
                </a:lnTo>
                <a:lnTo>
                  <a:pt x="192604" y="83693"/>
                </a:lnTo>
                <a:lnTo>
                  <a:pt x="175387" y="83693"/>
                </a:lnTo>
                <a:lnTo>
                  <a:pt x="193167" y="0"/>
                </a:lnTo>
                <a:close/>
              </a:path>
              <a:path w="752475" h="109220">
                <a:moveTo>
                  <a:pt x="258329" y="25781"/>
                </a:moveTo>
                <a:lnTo>
                  <a:pt x="244513" y="25781"/>
                </a:lnTo>
                <a:lnTo>
                  <a:pt x="226656" y="108966"/>
                </a:lnTo>
                <a:lnTo>
                  <a:pt x="240499" y="108966"/>
                </a:lnTo>
                <a:lnTo>
                  <a:pt x="258329" y="25781"/>
                </a:lnTo>
                <a:close/>
              </a:path>
              <a:path w="752475" h="109220">
                <a:moveTo>
                  <a:pt x="263855" y="0"/>
                </a:moveTo>
                <a:lnTo>
                  <a:pt x="250164" y="0"/>
                </a:lnTo>
                <a:lnTo>
                  <a:pt x="175387" y="83693"/>
                </a:lnTo>
                <a:lnTo>
                  <a:pt x="192604" y="83693"/>
                </a:lnTo>
                <a:lnTo>
                  <a:pt x="244513" y="25781"/>
                </a:lnTo>
                <a:lnTo>
                  <a:pt x="258329" y="25781"/>
                </a:lnTo>
                <a:lnTo>
                  <a:pt x="2638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257403" y="3321430"/>
            <a:ext cx="40640" cy="62865"/>
          </a:xfrm>
          <a:custGeom>
            <a:avLst/>
            <a:gdLst/>
            <a:ahLst/>
            <a:cxnLst/>
            <a:rect l="l" t="t" r="r" b="b"/>
            <a:pathLst>
              <a:path w="40639" h="62864">
                <a:moveTo>
                  <a:pt x="13461" y="0"/>
                </a:moveTo>
                <a:lnTo>
                  <a:pt x="0" y="62484"/>
                </a:lnTo>
                <a:lnTo>
                  <a:pt x="9076" y="61624"/>
                </a:lnTo>
                <a:lnTo>
                  <a:pt x="17046" y="59229"/>
                </a:lnTo>
                <a:lnTo>
                  <a:pt x="40030" y="21463"/>
                </a:lnTo>
                <a:lnTo>
                  <a:pt x="40030" y="14478"/>
                </a:lnTo>
                <a:lnTo>
                  <a:pt x="13461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217957" y="3321050"/>
            <a:ext cx="39370" cy="62865"/>
          </a:xfrm>
          <a:custGeom>
            <a:avLst/>
            <a:gdLst/>
            <a:ahLst/>
            <a:cxnLst/>
            <a:rect l="l" t="t" r="r" b="b"/>
            <a:pathLst>
              <a:path w="39370" h="62864">
                <a:moveTo>
                  <a:pt x="38989" y="0"/>
                </a:moveTo>
                <a:lnTo>
                  <a:pt x="5673" y="19411"/>
                </a:lnTo>
                <a:lnTo>
                  <a:pt x="0" y="41021"/>
                </a:lnTo>
                <a:lnTo>
                  <a:pt x="0" y="47498"/>
                </a:lnTo>
                <a:lnTo>
                  <a:pt x="2235" y="52704"/>
                </a:lnTo>
                <a:lnTo>
                  <a:pt x="6705" y="56514"/>
                </a:lnTo>
                <a:lnTo>
                  <a:pt x="11163" y="60451"/>
                </a:lnTo>
                <a:lnTo>
                  <a:pt x="17360" y="62357"/>
                </a:lnTo>
                <a:lnTo>
                  <a:pt x="25298" y="62357"/>
                </a:lnTo>
                <a:lnTo>
                  <a:pt x="38989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816394" y="3299205"/>
            <a:ext cx="139700" cy="109220"/>
          </a:xfrm>
          <a:custGeom>
            <a:avLst/>
            <a:gdLst/>
            <a:ahLst/>
            <a:cxnLst/>
            <a:rect l="l" t="t" r="r" b="b"/>
            <a:pathLst>
              <a:path w="139700" h="109220">
                <a:moveTo>
                  <a:pt x="23583" y="0"/>
                </a:moveTo>
                <a:lnTo>
                  <a:pt x="38163" y="0"/>
                </a:lnTo>
                <a:lnTo>
                  <a:pt x="17106" y="96647"/>
                </a:lnTo>
                <a:lnTo>
                  <a:pt x="53492" y="96647"/>
                </a:lnTo>
                <a:lnTo>
                  <a:pt x="74180" y="0"/>
                </a:lnTo>
                <a:lnTo>
                  <a:pt x="88696" y="0"/>
                </a:lnTo>
                <a:lnTo>
                  <a:pt x="68008" y="96647"/>
                </a:lnTo>
                <a:lnTo>
                  <a:pt x="104025" y="96647"/>
                </a:lnTo>
                <a:lnTo>
                  <a:pt x="124866" y="0"/>
                </a:lnTo>
                <a:lnTo>
                  <a:pt x="139217" y="0"/>
                </a:lnTo>
                <a:lnTo>
                  <a:pt x="115925" y="108966"/>
                </a:lnTo>
                <a:lnTo>
                  <a:pt x="0" y="108966"/>
                </a:lnTo>
                <a:lnTo>
                  <a:pt x="23583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663994" y="3299205"/>
            <a:ext cx="108585" cy="109220"/>
          </a:xfrm>
          <a:custGeom>
            <a:avLst/>
            <a:gdLst/>
            <a:ahLst/>
            <a:cxnLst/>
            <a:rect l="l" t="t" r="r" b="b"/>
            <a:pathLst>
              <a:path w="108584" h="109220">
                <a:moveTo>
                  <a:pt x="23431" y="0"/>
                </a:moveTo>
                <a:lnTo>
                  <a:pt x="37350" y="0"/>
                </a:lnTo>
                <a:lnTo>
                  <a:pt x="19570" y="83693"/>
                </a:lnTo>
                <a:lnTo>
                  <a:pt x="94348" y="0"/>
                </a:lnTo>
                <a:lnTo>
                  <a:pt x="108038" y="0"/>
                </a:lnTo>
                <a:lnTo>
                  <a:pt x="84683" y="108966"/>
                </a:lnTo>
                <a:lnTo>
                  <a:pt x="70840" y="108966"/>
                </a:lnTo>
                <a:lnTo>
                  <a:pt x="88696" y="25781"/>
                </a:lnTo>
                <a:lnTo>
                  <a:pt x="14135" y="108966"/>
                </a:lnTo>
                <a:lnTo>
                  <a:pt x="0" y="108966"/>
                </a:lnTo>
                <a:lnTo>
                  <a:pt x="23431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511517" y="3299205"/>
            <a:ext cx="108585" cy="109220"/>
          </a:xfrm>
          <a:custGeom>
            <a:avLst/>
            <a:gdLst/>
            <a:ahLst/>
            <a:cxnLst/>
            <a:rect l="l" t="t" r="r" b="b"/>
            <a:pathLst>
              <a:path w="108584" h="109220">
                <a:moveTo>
                  <a:pt x="22847" y="0"/>
                </a:moveTo>
                <a:lnTo>
                  <a:pt x="37350" y="0"/>
                </a:lnTo>
                <a:lnTo>
                  <a:pt x="27901" y="45212"/>
                </a:lnTo>
                <a:lnTo>
                  <a:pt x="84454" y="45212"/>
                </a:lnTo>
                <a:lnTo>
                  <a:pt x="93903" y="0"/>
                </a:lnTo>
                <a:lnTo>
                  <a:pt x="108496" y="0"/>
                </a:lnTo>
                <a:lnTo>
                  <a:pt x="85725" y="108966"/>
                </a:lnTo>
                <a:lnTo>
                  <a:pt x="71132" y="108966"/>
                </a:lnTo>
                <a:lnTo>
                  <a:pt x="81851" y="57658"/>
                </a:lnTo>
                <a:lnTo>
                  <a:pt x="25374" y="57658"/>
                </a:lnTo>
                <a:lnTo>
                  <a:pt x="14579" y="108966"/>
                </a:lnTo>
                <a:lnTo>
                  <a:pt x="0" y="108966"/>
                </a:lnTo>
                <a:lnTo>
                  <a:pt x="22847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359194" y="3299205"/>
            <a:ext cx="108585" cy="109220"/>
          </a:xfrm>
          <a:custGeom>
            <a:avLst/>
            <a:gdLst/>
            <a:ahLst/>
            <a:cxnLst/>
            <a:rect l="l" t="t" r="r" b="b"/>
            <a:pathLst>
              <a:path w="108584" h="109220">
                <a:moveTo>
                  <a:pt x="23431" y="0"/>
                </a:moveTo>
                <a:lnTo>
                  <a:pt x="37350" y="0"/>
                </a:lnTo>
                <a:lnTo>
                  <a:pt x="19570" y="83693"/>
                </a:lnTo>
                <a:lnTo>
                  <a:pt x="94348" y="0"/>
                </a:lnTo>
                <a:lnTo>
                  <a:pt x="108038" y="0"/>
                </a:lnTo>
                <a:lnTo>
                  <a:pt x="84683" y="108966"/>
                </a:lnTo>
                <a:lnTo>
                  <a:pt x="70840" y="108966"/>
                </a:lnTo>
                <a:lnTo>
                  <a:pt x="88696" y="25781"/>
                </a:lnTo>
                <a:lnTo>
                  <a:pt x="14135" y="108966"/>
                </a:lnTo>
                <a:lnTo>
                  <a:pt x="0" y="108966"/>
                </a:lnTo>
                <a:lnTo>
                  <a:pt x="23431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203377" y="3299205"/>
            <a:ext cx="109220" cy="109220"/>
          </a:xfrm>
          <a:custGeom>
            <a:avLst/>
            <a:gdLst/>
            <a:ahLst/>
            <a:cxnLst/>
            <a:rect l="l" t="t" r="r" b="b"/>
            <a:pathLst>
              <a:path w="109220" h="109220">
                <a:moveTo>
                  <a:pt x="57962" y="0"/>
                </a:moveTo>
                <a:lnTo>
                  <a:pt x="71958" y="0"/>
                </a:lnTo>
                <a:lnTo>
                  <a:pt x="70015" y="10160"/>
                </a:lnTo>
                <a:lnTo>
                  <a:pt x="77785" y="10800"/>
                </a:lnTo>
                <a:lnTo>
                  <a:pt x="107933" y="37143"/>
                </a:lnTo>
                <a:lnTo>
                  <a:pt x="108635" y="45212"/>
                </a:lnTo>
                <a:lnTo>
                  <a:pt x="108166" y="52024"/>
                </a:lnTo>
                <a:lnTo>
                  <a:pt x="86965" y="87475"/>
                </a:lnTo>
                <a:lnTo>
                  <a:pt x="51346" y="97028"/>
                </a:lnTo>
                <a:lnTo>
                  <a:pt x="48882" y="108966"/>
                </a:lnTo>
                <a:lnTo>
                  <a:pt x="34455" y="108966"/>
                </a:lnTo>
                <a:lnTo>
                  <a:pt x="37350" y="96393"/>
                </a:lnTo>
                <a:lnTo>
                  <a:pt x="29713" y="95565"/>
                </a:lnTo>
                <a:lnTo>
                  <a:pt x="669" y="69097"/>
                </a:lnTo>
                <a:lnTo>
                  <a:pt x="0" y="61214"/>
                </a:lnTo>
                <a:lnTo>
                  <a:pt x="888" y="51425"/>
                </a:lnTo>
                <a:lnTo>
                  <a:pt x="22167" y="18843"/>
                </a:lnTo>
                <a:lnTo>
                  <a:pt x="56248" y="9271"/>
                </a:lnTo>
                <a:lnTo>
                  <a:pt x="57962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4500626" y="4071950"/>
            <a:ext cx="714375" cy="5361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4286250" y="1071562"/>
            <a:ext cx="785812" cy="64293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3000375" y="0"/>
            <a:ext cx="2428875" cy="15001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2857500" y="642861"/>
            <a:ext cx="1000137" cy="100013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0" y="4500626"/>
            <a:ext cx="785825" cy="235737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785787" y="6286525"/>
            <a:ext cx="1143012" cy="57147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0" y="4431410"/>
            <a:ext cx="2000249" cy="242658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2528316" y="6426706"/>
            <a:ext cx="2944368" cy="33680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2571750" y="6500838"/>
            <a:ext cx="2857500" cy="142875"/>
          </a:xfrm>
          <a:custGeom>
            <a:avLst/>
            <a:gdLst/>
            <a:ahLst/>
            <a:cxnLst/>
            <a:rect l="l" t="t" r="r" b="b"/>
            <a:pathLst>
              <a:path w="2857500" h="142875">
                <a:moveTo>
                  <a:pt x="2857500" y="0"/>
                </a:moveTo>
                <a:lnTo>
                  <a:pt x="2783628" y="125"/>
                </a:lnTo>
                <a:lnTo>
                  <a:pt x="2709932" y="497"/>
                </a:lnTo>
                <a:lnTo>
                  <a:pt x="2636588" y="1107"/>
                </a:lnTo>
                <a:lnTo>
                  <a:pt x="2563771" y="1944"/>
                </a:lnTo>
                <a:lnTo>
                  <a:pt x="2491657" y="3001"/>
                </a:lnTo>
                <a:lnTo>
                  <a:pt x="2420421" y="4269"/>
                </a:lnTo>
                <a:lnTo>
                  <a:pt x="2350240" y="5740"/>
                </a:lnTo>
                <a:lnTo>
                  <a:pt x="2281290" y="7403"/>
                </a:lnTo>
                <a:lnTo>
                  <a:pt x="2213745" y="9251"/>
                </a:lnTo>
                <a:lnTo>
                  <a:pt x="2147782" y="11275"/>
                </a:lnTo>
                <a:lnTo>
                  <a:pt x="2083576" y="13466"/>
                </a:lnTo>
                <a:lnTo>
                  <a:pt x="2021304" y="15815"/>
                </a:lnTo>
                <a:lnTo>
                  <a:pt x="1961140" y="18313"/>
                </a:lnTo>
                <a:lnTo>
                  <a:pt x="1903262" y="20952"/>
                </a:lnTo>
                <a:lnTo>
                  <a:pt x="1847843" y="23723"/>
                </a:lnTo>
                <a:lnTo>
                  <a:pt x="1795061" y="26616"/>
                </a:lnTo>
                <a:lnTo>
                  <a:pt x="1745091" y="29625"/>
                </a:lnTo>
                <a:lnTo>
                  <a:pt x="1698108" y="32738"/>
                </a:lnTo>
                <a:lnTo>
                  <a:pt x="1654289" y="35948"/>
                </a:lnTo>
                <a:lnTo>
                  <a:pt x="1613809" y="39246"/>
                </a:lnTo>
                <a:lnTo>
                  <a:pt x="1543570" y="46071"/>
                </a:lnTo>
                <a:lnTo>
                  <a:pt x="1488796" y="53143"/>
                </a:lnTo>
                <a:lnTo>
                  <a:pt x="1450893" y="60390"/>
                </a:lnTo>
                <a:lnTo>
                  <a:pt x="1428750" y="71437"/>
                </a:lnTo>
                <a:lnTo>
                  <a:pt x="1426230" y="75130"/>
                </a:lnTo>
                <a:lnTo>
                  <a:pt x="1368703" y="89727"/>
                </a:lnTo>
                <a:lnTo>
                  <a:pt x="1313929" y="96797"/>
                </a:lnTo>
                <a:lnTo>
                  <a:pt x="1243690" y="103622"/>
                </a:lnTo>
                <a:lnTo>
                  <a:pt x="1203210" y="106920"/>
                </a:lnTo>
                <a:lnTo>
                  <a:pt x="1159391" y="110130"/>
                </a:lnTo>
                <a:lnTo>
                  <a:pt x="1112408" y="113244"/>
                </a:lnTo>
                <a:lnTo>
                  <a:pt x="1062438" y="116252"/>
                </a:lnTo>
                <a:lnTo>
                  <a:pt x="1009656" y="119146"/>
                </a:lnTo>
                <a:lnTo>
                  <a:pt x="954237" y="121918"/>
                </a:lnTo>
                <a:lnTo>
                  <a:pt x="896359" y="124557"/>
                </a:lnTo>
                <a:lnTo>
                  <a:pt x="836195" y="127056"/>
                </a:lnTo>
                <a:lnTo>
                  <a:pt x="773923" y="129405"/>
                </a:lnTo>
                <a:lnTo>
                  <a:pt x="709717" y="131596"/>
                </a:lnTo>
                <a:lnTo>
                  <a:pt x="643754" y="133620"/>
                </a:lnTo>
                <a:lnTo>
                  <a:pt x="576209" y="135469"/>
                </a:lnTo>
                <a:lnTo>
                  <a:pt x="507259" y="137133"/>
                </a:lnTo>
                <a:lnTo>
                  <a:pt x="437078" y="138603"/>
                </a:lnTo>
                <a:lnTo>
                  <a:pt x="365842" y="139872"/>
                </a:lnTo>
                <a:lnTo>
                  <a:pt x="293728" y="140929"/>
                </a:lnTo>
                <a:lnTo>
                  <a:pt x="220911" y="141767"/>
                </a:lnTo>
                <a:lnTo>
                  <a:pt x="147567" y="142376"/>
                </a:lnTo>
                <a:lnTo>
                  <a:pt x="73871" y="142749"/>
                </a:lnTo>
                <a:lnTo>
                  <a:pt x="0" y="142874"/>
                </a:lnTo>
              </a:path>
            </a:pathLst>
          </a:custGeom>
          <a:ln w="10795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1315211" y="6426706"/>
            <a:ext cx="1298448" cy="33680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53"/>
          <p:cNvSpPr/>
          <p:nvPr/>
        </p:nvSpPr>
        <p:spPr>
          <a:xfrm>
            <a:off x="1357249" y="6500838"/>
            <a:ext cx="1214755" cy="142875"/>
          </a:xfrm>
          <a:custGeom>
            <a:avLst/>
            <a:gdLst/>
            <a:ahLst/>
            <a:cxnLst/>
            <a:rect l="l" t="t" r="r" b="b"/>
            <a:pathLst>
              <a:path w="1214755" h="142875">
                <a:moveTo>
                  <a:pt x="1214501" y="142874"/>
                </a:moveTo>
                <a:lnTo>
                  <a:pt x="1144566" y="142257"/>
                </a:lnTo>
                <a:lnTo>
                  <a:pt x="1075465" y="140468"/>
                </a:lnTo>
                <a:lnTo>
                  <a:pt x="1008025" y="137606"/>
                </a:lnTo>
                <a:lnTo>
                  <a:pt x="943076" y="133769"/>
                </a:lnTo>
                <a:lnTo>
                  <a:pt x="881446" y="129053"/>
                </a:lnTo>
                <a:lnTo>
                  <a:pt x="823963" y="123558"/>
                </a:lnTo>
                <a:lnTo>
                  <a:pt x="771456" y="117379"/>
                </a:lnTo>
                <a:lnTo>
                  <a:pt x="724754" y="110616"/>
                </a:lnTo>
                <a:lnTo>
                  <a:pt x="684685" y="103365"/>
                </a:lnTo>
                <a:lnTo>
                  <a:pt x="627761" y="87790"/>
                </a:lnTo>
                <a:lnTo>
                  <a:pt x="607313" y="71437"/>
                </a:lnTo>
                <a:lnTo>
                  <a:pt x="602061" y="63209"/>
                </a:lnTo>
                <a:lnTo>
                  <a:pt x="562532" y="47145"/>
                </a:lnTo>
                <a:lnTo>
                  <a:pt x="489831" y="32253"/>
                </a:lnTo>
                <a:lnTo>
                  <a:pt x="443115" y="25489"/>
                </a:lnTo>
                <a:lnTo>
                  <a:pt x="390593" y="19312"/>
                </a:lnTo>
                <a:lnTo>
                  <a:pt x="333096" y="13817"/>
                </a:lnTo>
                <a:lnTo>
                  <a:pt x="271453" y="9103"/>
                </a:lnTo>
                <a:lnTo>
                  <a:pt x="206492" y="5266"/>
                </a:lnTo>
                <a:lnTo>
                  <a:pt x="139043" y="2405"/>
                </a:lnTo>
                <a:lnTo>
                  <a:pt x="69936" y="617"/>
                </a:lnTo>
                <a:lnTo>
                  <a:pt x="0" y="0"/>
                </a:lnTo>
              </a:path>
            </a:pathLst>
          </a:custGeom>
          <a:ln w="10795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k object 54"/>
          <p:cNvSpPr/>
          <p:nvPr/>
        </p:nvSpPr>
        <p:spPr>
          <a:xfrm>
            <a:off x="3133344" y="3083051"/>
            <a:ext cx="876300" cy="73304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k object 55"/>
          <p:cNvSpPr/>
          <p:nvPr/>
        </p:nvSpPr>
        <p:spPr>
          <a:xfrm>
            <a:off x="3083051" y="2948939"/>
            <a:ext cx="1118615" cy="84734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k object 56"/>
          <p:cNvSpPr/>
          <p:nvPr/>
        </p:nvSpPr>
        <p:spPr>
          <a:xfrm>
            <a:off x="3214623" y="3143250"/>
            <a:ext cx="714375" cy="5715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k object 57"/>
          <p:cNvSpPr/>
          <p:nvPr/>
        </p:nvSpPr>
        <p:spPr>
          <a:xfrm>
            <a:off x="3214623" y="3143250"/>
            <a:ext cx="714375" cy="571500"/>
          </a:xfrm>
          <a:custGeom>
            <a:avLst/>
            <a:gdLst/>
            <a:ahLst/>
            <a:cxnLst/>
            <a:rect l="l" t="t" r="r" b="b"/>
            <a:pathLst>
              <a:path w="714375" h="571500">
                <a:moveTo>
                  <a:pt x="0" y="285750"/>
                </a:moveTo>
                <a:lnTo>
                  <a:pt x="3875" y="243513"/>
                </a:lnTo>
                <a:lnTo>
                  <a:pt x="15131" y="203204"/>
                </a:lnTo>
                <a:lnTo>
                  <a:pt x="33215" y="165265"/>
                </a:lnTo>
                <a:lnTo>
                  <a:pt x="57573" y="130135"/>
                </a:lnTo>
                <a:lnTo>
                  <a:pt x="87652" y="98258"/>
                </a:lnTo>
                <a:lnTo>
                  <a:pt x="122897" y="70074"/>
                </a:lnTo>
                <a:lnTo>
                  <a:pt x="162756" y="46024"/>
                </a:lnTo>
                <a:lnTo>
                  <a:pt x="206674" y="26550"/>
                </a:lnTo>
                <a:lnTo>
                  <a:pt x="254098" y="12094"/>
                </a:lnTo>
                <a:lnTo>
                  <a:pt x="304475" y="3097"/>
                </a:lnTo>
                <a:lnTo>
                  <a:pt x="357250" y="0"/>
                </a:lnTo>
                <a:lnTo>
                  <a:pt x="410023" y="3097"/>
                </a:lnTo>
                <a:lnTo>
                  <a:pt x="460391" y="12094"/>
                </a:lnTo>
                <a:lnTo>
                  <a:pt x="507804" y="26550"/>
                </a:lnTo>
                <a:lnTo>
                  <a:pt x="551707" y="46024"/>
                </a:lnTo>
                <a:lnTo>
                  <a:pt x="591549" y="70074"/>
                </a:lnTo>
                <a:lnTo>
                  <a:pt x="626777" y="98258"/>
                </a:lnTo>
                <a:lnTo>
                  <a:pt x="656839" y="130135"/>
                </a:lnTo>
                <a:lnTo>
                  <a:pt x="681182" y="165265"/>
                </a:lnTo>
                <a:lnTo>
                  <a:pt x="699254" y="203204"/>
                </a:lnTo>
                <a:lnTo>
                  <a:pt x="710502" y="243513"/>
                </a:lnTo>
                <a:lnTo>
                  <a:pt x="714375" y="285750"/>
                </a:lnTo>
                <a:lnTo>
                  <a:pt x="710502" y="327986"/>
                </a:lnTo>
                <a:lnTo>
                  <a:pt x="699254" y="368295"/>
                </a:lnTo>
                <a:lnTo>
                  <a:pt x="681182" y="406234"/>
                </a:lnTo>
                <a:lnTo>
                  <a:pt x="656839" y="441364"/>
                </a:lnTo>
                <a:lnTo>
                  <a:pt x="626777" y="473241"/>
                </a:lnTo>
                <a:lnTo>
                  <a:pt x="591549" y="501425"/>
                </a:lnTo>
                <a:lnTo>
                  <a:pt x="551707" y="525475"/>
                </a:lnTo>
                <a:lnTo>
                  <a:pt x="507804" y="544949"/>
                </a:lnTo>
                <a:lnTo>
                  <a:pt x="460391" y="559405"/>
                </a:lnTo>
                <a:lnTo>
                  <a:pt x="410023" y="568402"/>
                </a:lnTo>
                <a:lnTo>
                  <a:pt x="357250" y="571500"/>
                </a:lnTo>
                <a:lnTo>
                  <a:pt x="304475" y="568402"/>
                </a:lnTo>
                <a:lnTo>
                  <a:pt x="254098" y="559405"/>
                </a:lnTo>
                <a:lnTo>
                  <a:pt x="206674" y="544949"/>
                </a:lnTo>
                <a:lnTo>
                  <a:pt x="162756" y="525475"/>
                </a:lnTo>
                <a:lnTo>
                  <a:pt x="122897" y="501425"/>
                </a:lnTo>
                <a:lnTo>
                  <a:pt x="87652" y="473241"/>
                </a:lnTo>
                <a:lnTo>
                  <a:pt x="57573" y="441364"/>
                </a:lnTo>
                <a:lnTo>
                  <a:pt x="33215" y="406234"/>
                </a:lnTo>
                <a:lnTo>
                  <a:pt x="15131" y="368295"/>
                </a:lnTo>
                <a:lnTo>
                  <a:pt x="3875" y="327986"/>
                </a:lnTo>
                <a:lnTo>
                  <a:pt x="0" y="285750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6/9/2017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879" y="3071748"/>
            <a:ext cx="9133078" cy="37862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8038" y="93471"/>
            <a:ext cx="8427923" cy="4895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833" y="1180084"/>
            <a:ext cx="8860332" cy="3335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1">
                <a:solidFill>
                  <a:srgbClr val="00AF5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25.png"/><Relationship Id="rId7" Type="http://schemas.openxmlformats.org/officeDocument/2006/relationships/image" Target="../media/image10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40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9.png"/><Relationship Id="rId10" Type="http://schemas.openxmlformats.org/officeDocument/2006/relationships/image" Target="../media/image29.png"/><Relationship Id="rId4" Type="http://schemas.openxmlformats.org/officeDocument/2006/relationships/image" Target="../media/image41.png"/><Relationship Id="rId9" Type="http://schemas.openxmlformats.org/officeDocument/2006/relationships/image" Target="../media/image30.pn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71750" y="1142872"/>
            <a:ext cx="5643626" cy="1357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57498" y="2500363"/>
            <a:ext cx="4786376" cy="1143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7500" y="5715012"/>
            <a:ext cx="1786001" cy="10001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86250" y="5500700"/>
            <a:ext cx="2214626" cy="12144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141833" y="1180084"/>
            <a:ext cx="8860332" cy="1490663"/>
          </a:xfrm>
          <a:prstGeom prst="rect">
            <a:avLst/>
          </a:prstGeom>
        </p:spPr>
        <p:txBody>
          <a:bodyPr vert="horz" wrap="square" lIns="0" tIns="135127" rIns="0" bIns="0" rtlCol="0">
            <a:spAutoFit/>
          </a:bodyPr>
          <a:lstStyle/>
          <a:p>
            <a:pPr marL="2903220">
              <a:lnSpc>
                <a:spcPct val="100000"/>
              </a:lnSpc>
            </a:pPr>
            <a:r>
              <a:rPr sz="4400" i="1" spc="-5" dirty="0">
                <a:solidFill>
                  <a:schemeClr val="tx1"/>
                </a:solidFill>
                <a:latin typeface="Georgia" pitchFamily="18" charset="0"/>
              </a:rPr>
              <a:t>Экологический</a:t>
            </a:r>
            <a:endParaRPr sz="4400" dirty="0">
              <a:solidFill>
                <a:schemeClr val="tx1"/>
              </a:solidFill>
              <a:latin typeface="Georgia" pitchFamily="18" charset="0"/>
            </a:endParaRPr>
          </a:p>
          <a:p>
            <a:pPr marL="4210685">
              <a:lnSpc>
                <a:spcPct val="100000"/>
              </a:lnSpc>
            </a:pPr>
            <a:r>
              <a:rPr sz="4400" i="1" spc="-35" dirty="0">
                <a:solidFill>
                  <a:schemeClr val="tx1"/>
                </a:solidFill>
                <a:latin typeface="Georgia" pitchFamily="18" charset="0"/>
              </a:rPr>
              <a:t>КВЕСТ:</a:t>
            </a:r>
            <a:endParaRPr sz="44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71800" y="2590800"/>
            <a:ext cx="5257800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b="1" i="1" spc="-10" dirty="0">
                <a:solidFill>
                  <a:srgbClr val="3DE359"/>
                </a:solidFill>
                <a:latin typeface="Georgia" pitchFamily="18" charset="0"/>
                <a:cs typeface="Arial"/>
              </a:rPr>
              <a:t>«Знатоки</a:t>
            </a:r>
            <a:endParaRPr sz="4800" dirty="0">
              <a:solidFill>
                <a:srgbClr val="3DE359"/>
              </a:solidFill>
              <a:latin typeface="Georgia" pitchFamily="18" charset="0"/>
              <a:cs typeface="Arial"/>
            </a:endParaRPr>
          </a:p>
          <a:p>
            <a:pPr marL="989330">
              <a:lnSpc>
                <a:spcPct val="100000"/>
              </a:lnSpc>
            </a:pPr>
            <a:r>
              <a:rPr sz="4800" b="1" i="1" spc="-5" dirty="0">
                <a:solidFill>
                  <a:srgbClr val="3DE359"/>
                </a:solidFill>
                <a:latin typeface="Georgia" pitchFamily="18" charset="0"/>
                <a:cs typeface="Arial"/>
              </a:rPr>
              <a:t>природы»</a:t>
            </a:r>
            <a:endParaRPr sz="4800" dirty="0">
              <a:solidFill>
                <a:srgbClr val="3DE359"/>
              </a:solidFill>
              <a:latin typeface="Georgia" pitchFamily="18" charset="0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34200" y="4343400"/>
            <a:ext cx="1710944" cy="21394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3077" cy="5072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8725">
              <a:lnSpc>
                <a:spcPct val="100000"/>
              </a:lnSpc>
            </a:pPr>
            <a:r>
              <a:rPr sz="3200" b="1" i="0" dirty="0">
                <a:latin typeface="Georgia" pitchFamily="18" charset="0"/>
                <a:cs typeface="Verdana"/>
              </a:rPr>
              <a:t>Остановка:</a:t>
            </a:r>
            <a:r>
              <a:rPr sz="3200" b="1" i="0" spc="-50" dirty="0">
                <a:latin typeface="Georgia" pitchFamily="18" charset="0"/>
                <a:cs typeface="Verdana"/>
              </a:rPr>
              <a:t> </a:t>
            </a:r>
            <a:r>
              <a:rPr sz="3200" b="1" i="0" dirty="0">
                <a:latin typeface="Georgia" pitchFamily="18" charset="0"/>
                <a:cs typeface="Verdana"/>
              </a:rPr>
              <a:t>«Зоотеатр»</a:t>
            </a:r>
            <a:endParaRPr sz="3200" i="0" dirty="0">
              <a:latin typeface="Georgia" pitchFamily="18" charset="0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14818" y="4943475"/>
            <a:ext cx="1164488" cy="1149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05400" y="1235583"/>
            <a:ext cx="3814825" cy="3475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17220" algn="ctr">
              <a:lnSpc>
                <a:spcPts val="2370"/>
              </a:lnSpc>
            </a:pPr>
            <a:r>
              <a:rPr sz="2000" dirty="0" smtClean="0">
                <a:latin typeface="Georgia" pitchFamily="18" charset="0"/>
                <a:cs typeface="Arial"/>
              </a:rPr>
              <a:t>в</a:t>
            </a:r>
            <a:r>
              <a:rPr sz="2000" spc="-120" dirty="0" smtClean="0">
                <a:latin typeface="Georgia" pitchFamily="18" charset="0"/>
                <a:cs typeface="Arial"/>
              </a:rPr>
              <a:t> </a:t>
            </a:r>
            <a:r>
              <a:rPr sz="2000" dirty="0">
                <a:latin typeface="Georgia" pitchFamily="18" charset="0"/>
                <a:cs typeface="Arial"/>
              </a:rPr>
              <a:t>роли</a:t>
            </a:r>
          </a:p>
          <a:p>
            <a:pPr marR="554990" algn="ctr">
              <a:lnSpc>
                <a:spcPts val="2370"/>
              </a:lnSpc>
            </a:pPr>
            <a:r>
              <a:rPr sz="2000" dirty="0">
                <a:latin typeface="Georgia" pitchFamily="18" charset="0"/>
                <a:cs typeface="Arial"/>
              </a:rPr>
              <a:t>«</a:t>
            </a:r>
            <a:r>
              <a:rPr sz="2000" dirty="0" err="1">
                <a:latin typeface="Georgia" pitchFamily="18" charset="0"/>
                <a:cs typeface="Arial"/>
              </a:rPr>
              <a:t>Царя-медведя</a:t>
            </a:r>
            <a:r>
              <a:rPr sz="2000" dirty="0" smtClean="0">
                <a:latin typeface="Georgia" pitchFamily="18" charset="0"/>
                <a:cs typeface="Arial"/>
              </a:rPr>
              <a:t>»</a:t>
            </a:r>
            <a:endParaRPr sz="2000" dirty="0">
              <a:latin typeface="Georgia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50" dirty="0">
              <a:latin typeface="Georgia" pitchFamily="18" charset="0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Georgia" pitchFamily="18" charset="0"/>
                <a:cs typeface="Arial"/>
              </a:rPr>
              <a:t>«Я издам такой</a:t>
            </a:r>
            <a:r>
              <a:rPr sz="1800" spc="-70" dirty="0">
                <a:latin typeface="Georgia" pitchFamily="18" charset="0"/>
                <a:cs typeface="Arial"/>
              </a:rPr>
              <a:t> </a:t>
            </a:r>
            <a:r>
              <a:rPr sz="1800" dirty="0">
                <a:latin typeface="Georgia" pitchFamily="18" charset="0"/>
                <a:cs typeface="Arial"/>
              </a:rPr>
              <a:t>указ,</a:t>
            </a: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Georgia" pitchFamily="18" charset="0"/>
                <a:cs typeface="Arial"/>
              </a:rPr>
              <a:t>Чтоб </a:t>
            </a:r>
            <a:r>
              <a:rPr sz="1800" dirty="0">
                <a:latin typeface="Georgia" pitchFamily="18" charset="0"/>
                <a:cs typeface="Arial"/>
              </a:rPr>
              <a:t>каждый </a:t>
            </a:r>
            <a:r>
              <a:rPr sz="1800" dirty="0" err="1">
                <a:latin typeface="Georgia" pitchFamily="18" charset="0"/>
                <a:cs typeface="Arial"/>
              </a:rPr>
              <a:t>день</a:t>
            </a:r>
            <a:r>
              <a:rPr sz="1800" spc="-85" dirty="0">
                <a:latin typeface="Georgia" pitchFamily="18" charset="0"/>
                <a:cs typeface="Arial"/>
              </a:rPr>
              <a:t> </a:t>
            </a:r>
            <a:r>
              <a:rPr sz="1800" dirty="0" smtClean="0">
                <a:latin typeface="Georgia" pitchFamily="18" charset="0"/>
                <a:cs typeface="Arial"/>
              </a:rPr>
              <a:t>и</a:t>
            </a:r>
            <a:r>
              <a:rPr lang="ru-RU" dirty="0">
                <a:latin typeface="Georgia" pitchFamily="18" charset="0"/>
                <a:cs typeface="Arial"/>
              </a:rPr>
              <a:t> </a:t>
            </a:r>
            <a:r>
              <a:rPr sz="1800" dirty="0" err="1" smtClean="0">
                <a:latin typeface="Georgia" pitchFamily="18" charset="0"/>
                <a:cs typeface="Arial"/>
              </a:rPr>
              <a:t>каждый</a:t>
            </a:r>
            <a:r>
              <a:rPr sz="1800" spc="-90" dirty="0" smtClean="0">
                <a:latin typeface="Georgia" pitchFamily="18" charset="0"/>
                <a:cs typeface="Arial"/>
              </a:rPr>
              <a:t> </a:t>
            </a:r>
            <a:r>
              <a:rPr sz="1800" spc="-5" dirty="0">
                <a:latin typeface="Georgia" pitchFamily="18" charset="0"/>
                <a:cs typeface="Arial"/>
              </a:rPr>
              <a:t>час  </a:t>
            </a:r>
            <a:r>
              <a:rPr sz="1800" spc="-10" dirty="0">
                <a:latin typeface="Georgia" pitchFamily="18" charset="0"/>
                <a:cs typeface="Arial"/>
              </a:rPr>
              <a:t>Люди </a:t>
            </a:r>
            <a:r>
              <a:rPr sz="1800" spc="-15" dirty="0">
                <a:latin typeface="Georgia" pitchFamily="18" charset="0"/>
                <a:cs typeface="Arial"/>
              </a:rPr>
              <a:t>всей </a:t>
            </a:r>
            <a:r>
              <a:rPr sz="1800" spc="-5" dirty="0">
                <a:latin typeface="Georgia" pitchFamily="18" charset="0"/>
                <a:cs typeface="Arial"/>
              </a:rPr>
              <a:t>большой </a:t>
            </a:r>
            <a:r>
              <a:rPr sz="1800" spc="-5" dirty="0" err="1">
                <a:latin typeface="Georgia" pitchFamily="18" charset="0"/>
                <a:cs typeface="Arial"/>
              </a:rPr>
              <a:t>земли</a:t>
            </a:r>
            <a:r>
              <a:rPr sz="1800" spc="-5" dirty="0">
                <a:latin typeface="Georgia" pitchFamily="18" charset="0"/>
                <a:cs typeface="Arial"/>
              </a:rPr>
              <a:t>  </a:t>
            </a:r>
            <a:endParaRPr lang="ru-RU" sz="1800" spc="-5" dirty="0" smtClean="0">
              <a:latin typeface="Georgia" pitchFamily="18" charset="0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dirty="0" err="1" smtClean="0">
                <a:latin typeface="Georgia" pitchFamily="18" charset="0"/>
                <a:cs typeface="Arial"/>
              </a:rPr>
              <a:t>Мать</a:t>
            </a:r>
            <a:r>
              <a:rPr sz="1800" dirty="0" smtClean="0">
                <a:latin typeface="Georgia" pitchFamily="18" charset="0"/>
                <a:cs typeface="Arial"/>
              </a:rPr>
              <a:t> </a:t>
            </a:r>
            <a:r>
              <a:rPr sz="1800" spc="-5" dirty="0">
                <a:latin typeface="Georgia" pitchFamily="18" charset="0"/>
                <a:cs typeface="Arial"/>
              </a:rPr>
              <a:t>– </a:t>
            </a:r>
            <a:r>
              <a:rPr sz="1800" dirty="0">
                <a:latin typeface="Georgia" pitchFamily="18" charset="0"/>
                <a:cs typeface="Arial"/>
              </a:rPr>
              <a:t>природу</a:t>
            </a:r>
            <a:r>
              <a:rPr sz="1800" spc="-60" dirty="0">
                <a:latin typeface="Georgia" pitchFamily="18" charset="0"/>
                <a:cs typeface="Arial"/>
              </a:rPr>
              <a:t> </a:t>
            </a:r>
            <a:r>
              <a:rPr sz="1800" spc="-5" dirty="0">
                <a:latin typeface="Georgia" pitchFamily="18" charset="0"/>
                <a:cs typeface="Arial"/>
              </a:rPr>
              <a:t>берегли!</a:t>
            </a:r>
            <a:endParaRPr sz="1800" dirty="0">
              <a:latin typeface="Georgia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latin typeface="Georgia" pitchFamily="18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Georgia" pitchFamily="18" charset="0"/>
                <a:cs typeface="Arial"/>
              </a:rPr>
              <a:t>Пусть </a:t>
            </a:r>
            <a:r>
              <a:rPr sz="1800" dirty="0">
                <a:latin typeface="Georgia" pitchFamily="18" charset="0"/>
                <a:cs typeface="Arial"/>
              </a:rPr>
              <a:t>и </a:t>
            </a:r>
            <a:r>
              <a:rPr sz="1800" spc="-5" dirty="0">
                <a:latin typeface="Georgia" pitchFamily="18" charset="0"/>
                <a:cs typeface="Arial"/>
              </a:rPr>
              <a:t>взрослые </a:t>
            </a:r>
            <a:r>
              <a:rPr sz="1800" dirty="0">
                <a:latin typeface="Georgia" pitchFamily="18" charset="0"/>
                <a:cs typeface="Arial"/>
              </a:rPr>
              <a:t>и</a:t>
            </a:r>
            <a:r>
              <a:rPr sz="1800" spc="-70" dirty="0">
                <a:latin typeface="Georgia" pitchFamily="18" charset="0"/>
                <a:cs typeface="Arial"/>
              </a:rPr>
              <a:t> </a:t>
            </a:r>
            <a:r>
              <a:rPr sz="1800" spc="-5" dirty="0">
                <a:latin typeface="Georgia" pitchFamily="18" charset="0"/>
                <a:cs typeface="Arial"/>
              </a:rPr>
              <a:t>дети</a:t>
            </a:r>
            <a:endParaRPr sz="1800" dirty="0">
              <a:latin typeface="Georgia" pitchFamily="18" charset="0"/>
              <a:cs typeface="Arial"/>
            </a:endParaRPr>
          </a:p>
          <a:p>
            <a:pPr marL="12700" marR="506095">
              <a:lnSpc>
                <a:spcPct val="100000"/>
              </a:lnSpc>
            </a:pPr>
            <a:r>
              <a:rPr sz="1800" dirty="0">
                <a:latin typeface="Georgia" pitchFamily="18" charset="0"/>
                <a:cs typeface="Arial"/>
              </a:rPr>
              <a:t>Правила запомнят</a:t>
            </a:r>
            <a:r>
              <a:rPr sz="1800" spc="-120" dirty="0">
                <a:latin typeface="Georgia" pitchFamily="18" charset="0"/>
                <a:cs typeface="Arial"/>
              </a:rPr>
              <a:t> </a:t>
            </a:r>
            <a:r>
              <a:rPr sz="1800" dirty="0">
                <a:latin typeface="Georgia" pitchFamily="18" charset="0"/>
                <a:cs typeface="Arial"/>
              </a:rPr>
              <a:t>эти.  </a:t>
            </a:r>
            <a:endParaRPr lang="ru-RU" sz="1800" dirty="0" smtClean="0">
              <a:latin typeface="Georgia" pitchFamily="18" charset="0"/>
              <a:cs typeface="Arial"/>
            </a:endParaRPr>
          </a:p>
          <a:p>
            <a:pPr marL="12700" marR="506095">
              <a:lnSpc>
                <a:spcPct val="100000"/>
              </a:lnSpc>
            </a:pPr>
            <a:r>
              <a:rPr sz="1800" spc="-10" dirty="0" err="1" smtClean="0">
                <a:latin typeface="Georgia" pitchFamily="18" charset="0"/>
                <a:cs typeface="Arial"/>
              </a:rPr>
              <a:t>Люди</a:t>
            </a:r>
            <a:r>
              <a:rPr sz="1800" spc="-10" dirty="0" smtClean="0">
                <a:latin typeface="Georgia" pitchFamily="18" charset="0"/>
                <a:cs typeface="Arial"/>
              </a:rPr>
              <a:t> </a:t>
            </a:r>
            <a:r>
              <a:rPr sz="1800" spc="-10" dirty="0">
                <a:latin typeface="Georgia" pitchFamily="18" charset="0"/>
                <a:cs typeface="Arial"/>
              </a:rPr>
              <a:t>слушайте</a:t>
            </a:r>
            <a:r>
              <a:rPr sz="1800" spc="-45" dirty="0">
                <a:latin typeface="Georgia" pitchFamily="18" charset="0"/>
                <a:cs typeface="Arial"/>
              </a:rPr>
              <a:t> </a:t>
            </a:r>
            <a:r>
              <a:rPr sz="1800" dirty="0">
                <a:latin typeface="Georgia" pitchFamily="18" charset="0"/>
                <a:cs typeface="Arial"/>
              </a:rPr>
              <a:t>указ!</a:t>
            </a: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Georgia" pitchFamily="18" charset="0"/>
                <a:cs typeface="Arial"/>
              </a:rPr>
              <a:t>Выполняйте сей же</a:t>
            </a:r>
            <a:r>
              <a:rPr sz="1800" spc="-50" dirty="0">
                <a:latin typeface="Georgia" pitchFamily="18" charset="0"/>
                <a:cs typeface="Arial"/>
              </a:rPr>
              <a:t> </a:t>
            </a:r>
            <a:r>
              <a:rPr sz="1800" spc="-5" dirty="0">
                <a:latin typeface="Georgia" pitchFamily="18" charset="0"/>
                <a:cs typeface="Arial"/>
              </a:rPr>
              <a:t>час!»</a:t>
            </a:r>
            <a:endParaRPr sz="1800" dirty="0">
              <a:latin typeface="Georgia" pitchFamily="18" charset="0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44009" y="5013172"/>
            <a:ext cx="1443342" cy="13824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 descr="3iNNObMVfB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1447800"/>
            <a:ext cx="434340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3077" cy="5072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1983" y="169671"/>
            <a:ext cx="8624570" cy="40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b="1" i="0" dirty="0">
                <a:latin typeface="Georgia" pitchFamily="18" charset="0"/>
                <a:cs typeface="Verdana"/>
              </a:rPr>
              <a:t>Остановка: </a:t>
            </a:r>
            <a:r>
              <a:rPr sz="2600" b="1" i="0" dirty="0">
                <a:latin typeface="Georgia" pitchFamily="18" charset="0"/>
                <a:cs typeface="Verdana"/>
              </a:rPr>
              <a:t>«В гостях у Старичка</a:t>
            </a:r>
            <a:r>
              <a:rPr sz="2600" b="1" i="0" spc="-105" dirty="0">
                <a:latin typeface="Georgia" pitchFamily="18" charset="0"/>
                <a:cs typeface="Verdana"/>
              </a:rPr>
              <a:t> </a:t>
            </a:r>
            <a:r>
              <a:rPr sz="2600" b="1" i="0" dirty="0">
                <a:latin typeface="Georgia" pitchFamily="18" charset="0"/>
                <a:cs typeface="Verdana"/>
              </a:rPr>
              <a:t>Лесовичка»</a:t>
            </a:r>
            <a:endParaRPr sz="2600" i="0" dirty="0">
              <a:latin typeface="Georgia" pitchFamily="18" charset="0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27582" y="980694"/>
            <a:ext cx="1354962" cy="1728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209800" y="1164590"/>
            <a:ext cx="6705599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2540" algn="ctr">
              <a:lnSpc>
                <a:spcPct val="100000"/>
              </a:lnSpc>
              <a:tabLst>
                <a:tab pos="1224915" algn="l"/>
                <a:tab pos="1289050" algn="l"/>
                <a:tab pos="4539615" algn="l"/>
              </a:tabLst>
            </a:pPr>
            <a:r>
              <a:rPr sz="2000" spc="-5" dirty="0">
                <a:latin typeface="Georgia" pitchFamily="18" charset="0"/>
                <a:cs typeface="Arial"/>
              </a:rPr>
              <a:t>В</a:t>
            </a:r>
            <a:r>
              <a:rPr sz="2000" spc="-15" dirty="0">
                <a:latin typeface="Georgia" pitchFamily="18" charset="0"/>
                <a:cs typeface="Arial"/>
              </a:rPr>
              <a:t> гостях</a:t>
            </a:r>
            <a:r>
              <a:rPr sz="2000" spc="35" dirty="0">
                <a:latin typeface="Georgia" pitchFamily="18" charset="0"/>
                <a:cs typeface="Arial"/>
              </a:rPr>
              <a:t> </a:t>
            </a:r>
            <a:r>
              <a:rPr sz="2000" spc="-5" dirty="0">
                <a:latin typeface="Georgia" pitchFamily="18" charset="0"/>
                <a:cs typeface="Arial"/>
              </a:rPr>
              <a:t>у		Старичка-Лесовичка,</a:t>
            </a:r>
            <a:r>
              <a:rPr sz="2000" spc="20" dirty="0">
                <a:latin typeface="Georgia" pitchFamily="18" charset="0"/>
                <a:cs typeface="Arial"/>
              </a:rPr>
              <a:t> </a:t>
            </a:r>
            <a:r>
              <a:rPr sz="2000" spc="-15" dirty="0" err="1">
                <a:latin typeface="Georgia" pitchFamily="18" charset="0"/>
                <a:cs typeface="Arial"/>
              </a:rPr>
              <a:t>ребята</a:t>
            </a:r>
            <a:r>
              <a:rPr sz="2000" spc="-15" dirty="0">
                <a:latin typeface="Georgia" pitchFamily="18" charset="0"/>
                <a:cs typeface="Arial"/>
              </a:rPr>
              <a:t> </a:t>
            </a:r>
            <a:r>
              <a:rPr sz="2000" spc="-10" dirty="0" err="1" smtClean="0">
                <a:latin typeface="Georgia" pitchFamily="18" charset="0"/>
                <a:cs typeface="Arial"/>
              </a:rPr>
              <a:t>познакомились</a:t>
            </a:r>
            <a:r>
              <a:rPr sz="2000" spc="-10" dirty="0" smtClean="0">
                <a:latin typeface="Georgia" pitchFamily="18" charset="0"/>
                <a:cs typeface="Arial"/>
              </a:rPr>
              <a:t> </a:t>
            </a:r>
            <a:r>
              <a:rPr sz="2000" spc="-5" dirty="0">
                <a:latin typeface="Georgia" pitchFamily="18" charset="0"/>
                <a:cs typeface="Arial"/>
              </a:rPr>
              <a:t>с</a:t>
            </a:r>
            <a:r>
              <a:rPr sz="2000" dirty="0">
                <a:latin typeface="Georgia" pitchFamily="18" charset="0"/>
                <a:cs typeface="Arial"/>
              </a:rPr>
              <a:t> </a:t>
            </a:r>
            <a:r>
              <a:rPr sz="2000" b="1" spc="-5" dirty="0">
                <a:latin typeface="Georgia" pitchFamily="18" charset="0"/>
                <a:cs typeface="Arial"/>
              </a:rPr>
              <a:t>Законами </a:t>
            </a:r>
            <a:r>
              <a:rPr sz="2000" b="1" spc="-10" dirty="0">
                <a:latin typeface="Georgia" pitchFamily="18" charset="0"/>
                <a:cs typeface="Arial"/>
              </a:rPr>
              <a:t>леса</a:t>
            </a:r>
            <a:r>
              <a:rPr sz="2000" spc="-10" dirty="0">
                <a:latin typeface="Georgia" pitchFamily="18" charset="0"/>
                <a:cs typeface="Arial"/>
              </a:rPr>
              <a:t>, </a:t>
            </a:r>
            <a:r>
              <a:rPr sz="2000" dirty="0">
                <a:latin typeface="Georgia" pitchFamily="18" charset="0"/>
                <a:cs typeface="Arial"/>
              </a:rPr>
              <a:t> </a:t>
            </a:r>
            <a:r>
              <a:rPr sz="2000" spc="-10" dirty="0">
                <a:latin typeface="Georgia" pitchFamily="18" charset="0"/>
                <a:cs typeface="Arial"/>
              </a:rPr>
              <a:t>узнали </a:t>
            </a:r>
            <a:r>
              <a:rPr sz="2000" spc="-5" dirty="0">
                <a:latin typeface="Georgia" pitchFamily="18" charset="0"/>
                <a:cs typeface="Arial"/>
              </a:rPr>
              <a:t>какие</a:t>
            </a:r>
            <a:r>
              <a:rPr sz="2000" spc="65" dirty="0">
                <a:latin typeface="Georgia" pitchFamily="18" charset="0"/>
                <a:cs typeface="Arial"/>
              </a:rPr>
              <a:t> </a:t>
            </a:r>
            <a:r>
              <a:rPr sz="2000" spc="-10" dirty="0" err="1">
                <a:latin typeface="Georgia" pitchFamily="18" charset="0"/>
                <a:cs typeface="Arial"/>
              </a:rPr>
              <a:t>лекарственные</a:t>
            </a:r>
            <a:r>
              <a:rPr sz="2000" spc="50" dirty="0">
                <a:latin typeface="Georgia" pitchFamily="18" charset="0"/>
                <a:cs typeface="Arial"/>
              </a:rPr>
              <a:t> </a:t>
            </a:r>
            <a:r>
              <a:rPr sz="2000" spc="-10" dirty="0" err="1" smtClean="0">
                <a:latin typeface="Georgia" pitchFamily="18" charset="0"/>
                <a:cs typeface="Arial"/>
              </a:rPr>
              <a:t>растения</a:t>
            </a:r>
            <a:r>
              <a:rPr lang="ru-RU" sz="2000" spc="-10" dirty="0" smtClean="0">
                <a:latin typeface="Georgia" pitchFamily="18" charset="0"/>
                <a:cs typeface="Arial"/>
              </a:rPr>
              <a:t> </a:t>
            </a:r>
            <a:r>
              <a:rPr sz="2000" spc="-5" dirty="0" err="1" smtClean="0">
                <a:latin typeface="Georgia" pitchFamily="18" charset="0"/>
                <a:cs typeface="Arial"/>
              </a:rPr>
              <a:t>цветут</a:t>
            </a:r>
            <a:r>
              <a:rPr sz="2000" spc="-35" dirty="0" smtClean="0">
                <a:latin typeface="Georgia" pitchFamily="18" charset="0"/>
                <a:cs typeface="Arial"/>
              </a:rPr>
              <a:t> </a:t>
            </a:r>
            <a:r>
              <a:rPr sz="2000" dirty="0">
                <a:latin typeface="Georgia" pitchFamily="18" charset="0"/>
                <a:cs typeface="Arial"/>
              </a:rPr>
              <a:t>в </a:t>
            </a:r>
            <a:r>
              <a:rPr sz="2000" spc="-20" dirty="0" err="1" smtClean="0">
                <a:latin typeface="Georgia" pitchFamily="18" charset="0"/>
                <a:cs typeface="Arial"/>
              </a:rPr>
              <a:t>лесу</a:t>
            </a:r>
            <a:r>
              <a:rPr sz="2000" spc="-20" dirty="0" smtClean="0">
                <a:latin typeface="Georgia" pitchFamily="18" charset="0"/>
                <a:cs typeface="Arial"/>
              </a:rPr>
              <a:t>  </a:t>
            </a:r>
            <a:r>
              <a:rPr sz="2000" dirty="0">
                <a:latin typeface="Georgia" pitchFamily="18" charset="0"/>
                <a:cs typeface="Arial"/>
              </a:rPr>
              <a:t>и </a:t>
            </a:r>
            <a:r>
              <a:rPr sz="2000" spc="-5" dirty="0">
                <a:latin typeface="Georgia" pitchFamily="18" charset="0"/>
                <a:cs typeface="Arial"/>
              </a:rPr>
              <a:t>поделились  </a:t>
            </a:r>
            <a:r>
              <a:rPr sz="2000" spc="-10" dirty="0">
                <a:latin typeface="Georgia" pitchFamily="18" charset="0"/>
                <a:cs typeface="Arial"/>
              </a:rPr>
              <a:t>своим </a:t>
            </a:r>
            <a:r>
              <a:rPr sz="2000" spc="-5" dirty="0">
                <a:latin typeface="Georgia" pitchFamily="18" charset="0"/>
                <a:cs typeface="Arial"/>
              </a:rPr>
              <a:t>мнением </a:t>
            </a:r>
            <a:r>
              <a:rPr sz="2000" dirty="0">
                <a:latin typeface="Georgia" pitchFamily="18" charset="0"/>
                <a:cs typeface="Arial"/>
              </a:rPr>
              <a:t>о</a:t>
            </a:r>
            <a:r>
              <a:rPr sz="2000" spc="45" dirty="0">
                <a:latin typeface="Georgia" pitchFamily="18" charset="0"/>
                <a:cs typeface="Arial"/>
              </a:rPr>
              <a:t> </a:t>
            </a:r>
            <a:r>
              <a:rPr sz="2000" spc="-20" dirty="0" err="1" smtClean="0">
                <a:latin typeface="Georgia" pitchFamily="18" charset="0"/>
                <a:cs typeface="Arial"/>
              </a:rPr>
              <a:t>том</a:t>
            </a:r>
            <a:r>
              <a:rPr sz="2000" spc="-20" dirty="0" smtClean="0">
                <a:latin typeface="Georgia" pitchFamily="18" charset="0"/>
                <a:cs typeface="Arial"/>
              </a:rPr>
              <a:t>,</a:t>
            </a:r>
            <a:r>
              <a:rPr lang="ru-RU" sz="2000" dirty="0" smtClean="0">
                <a:latin typeface="Georgia" pitchFamily="18" charset="0"/>
                <a:cs typeface="Arial"/>
              </a:rPr>
              <a:t> </a:t>
            </a:r>
            <a:r>
              <a:rPr sz="2000" spc="-5" dirty="0" err="1" smtClean="0">
                <a:latin typeface="Georgia" pitchFamily="18" charset="0"/>
                <a:cs typeface="Arial"/>
              </a:rPr>
              <a:t>как</a:t>
            </a:r>
            <a:r>
              <a:rPr sz="2000" spc="-5" dirty="0" smtClean="0">
                <a:latin typeface="Georgia" pitchFamily="18" charset="0"/>
                <a:cs typeface="Arial"/>
              </a:rPr>
              <a:t> </a:t>
            </a:r>
            <a:r>
              <a:rPr sz="2000" spc="-5" dirty="0">
                <a:latin typeface="Georgia" pitchFamily="18" charset="0"/>
                <a:cs typeface="Arial"/>
              </a:rPr>
              <a:t>именно </a:t>
            </a:r>
            <a:r>
              <a:rPr sz="2000" dirty="0">
                <a:latin typeface="Georgia" pitchFamily="18" charset="0"/>
                <a:cs typeface="Arial"/>
              </a:rPr>
              <a:t>надо </a:t>
            </a:r>
            <a:r>
              <a:rPr sz="2000" spc="-10" dirty="0">
                <a:latin typeface="Georgia" pitchFamily="18" charset="0"/>
                <a:cs typeface="Arial"/>
              </a:rPr>
              <a:t>беречь</a:t>
            </a:r>
            <a:r>
              <a:rPr sz="2000" spc="-20" dirty="0">
                <a:latin typeface="Georgia" pitchFamily="18" charset="0"/>
                <a:cs typeface="Arial"/>
              </a:rPr>
              <a:t> </a:t>
            </a:r>
            <a:r>
              <a:rPr sz="2000" spc="-25" dirty="0">
                <a:latin typeface="Georgia" pitchFamily="18" charset="0"/>
                <a:cs typeface="Arial"/>
              </a:rPr>
              <a:t>природу.</a:t>
            </a:r>
            <a:endParaRPr sz="2000" dirty="0">
              <a:latin typeface="Georgia" pitchFamily="18" charset="0"/>
              <a:cs typeface="Arial"/>
            </a:endParaRPr>
          </a:p>
        </p:txBody>
      </p:sp>
      <p:pic>
        <p:nvPicPr>
          <p:cNvPr id="8" name="Рисунок 7" descr="IMG_5106.JPG"/>
          <p:cNvPicPr>
            <a:picLocks noChangeAspect="1"/>
          </p:cNvPicPr>
          <p:nvPr/>
        </p:nvPicPr>
        <p:blipFill>
          <a:blip r:embed="rId4" cstate="print"/>
          <a:srcRect l="10500" r="25000"/>
          <a:stretch>
            <a:fillRect/>
          </a:stretch>
        </p:blipFill>
        <p:spPr>
          <a:xfrm rot="5400000">
            <a:off x="723900" y="2552700"/>
            <a:ext cx="32766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5108.JPG"/>
          <p:cNvPicPr>
            <a:picLocks noChangeAspect="1"/>
          </p:cNvPicPr>
          <p:nvPr/>
        </p:nvPicPr>
        <p:blipFill>
          <a:blip r:embed="rId5" cstate="print"/>
          <a:srcRect r="7692"/>
          <a:stretch>
            <a:fillRect/>
          </a:stretch>
        </p:blipFill>
        <p:spPr>
          <a:xfrm rot="5400000">
            <a:off x="5219700" y="3086100"/>
            <a:ext cx="36576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93471"/>
            <a:ext cx="9144000" cy="467307"/>
          </a:xfrm>
          <a:prstGeom prst="rect">
            <a:avLst/>
          </a:prstGeom>
        </p:spPr>
        <p:txBody>
          <a:bodyPr vert="horz" wrap="square" lIns="0" tIns="97028" rIns="0" bIns="0" rtlCol="0">
            <a:spAutoFit/>
          </a:bodyPr>
          <a:lstStyle/>
          <a:p>
            <a:pPr marL="427990" algn="ctr">
              <a:lnSpc>
                <a:spcPct val="100000"/>
              </a:lnSpc>
            </a:pPr>
            <a:r>
              <a:rPr i="0" dirty="0">
                <a:latin typeface="Georgia" pitchFamily="18" charset="0"/>
              </a:rPr>
              <a:t>Каждый </a:t>
            </a:r>
            <a:r>
              <a:rPr i="0" spc="-15" dirty="0">
                <a:latin typeface="Georgia" pitchFamily="18" charset="0"/>
              </a:rPr>
              <a:t>этап </a:t>
            </a:r>
            <a:r>
              <a:rPr i="0" spc="-10" dirty="0">
                <a:latin typeface="Georgia" pitchFamily="18" charset="0"/>
              </a:rPr>
              <a:t>приближал </a:t>
            </a:r>
            <a:r>
              <a:rPr i="0" spc="-5" dirty="0">
                <a:latin typeface="Georgia" pitchFamily="18" charset="0"/>
              </a:rPr>
              <a:t>участников </a:t>
            </a:r>
            <a:r>
              <a:rPr i="0" spc="-20" dirty="0">
                <a:latin typeface="Georgia" pitchFamily="18" charset="0"/>
              </a:rPr>
              <a:t>Квеста </a:t>
            </a:r>
            <a:r>
              <a:rPr i="0" spc="-5" dirty="0">
                <a:latin typeface="Georgia" pitchFamily="18" charset="0"/>
              </a:rPr>
              <a:t>к</a:t>
            </a:r>
            <a:r>
              <a:rPr i="0" spc="5" dirty="0">
                <a:latin typeface="Georgia" pitchFamily="18" charset="0"/>
              </a:rPr>
              <a:t> </a:t>
            </a:r>
            <a:r>
              <a:rPr i="0" spc="-5" dirty="0">
                <a:latin typeface="Georgia" pitchFamily="18" charset="0"/>
              </a:rPr>
              <a:t>победе.</a:t>
            </a:r>
          </a:p>
        </p:txBody>
      </p:sp>
      <p:pic>
        <p:nvPicPr>
          <p:cNvPr id="3" name="Рисунок 2" descr="wlB7Hy1ZbE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219200"/>
            <a:ext cx="8458200" cy="4749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3077" cy="5072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01390" y="41655"/>
            <a:ext cx="23279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i="0" dirty="0">
                <a:latin typeface="Georgia" pitchFamily="18" charset="0"/>
                <a:cs typeface="Verdana"/>
              </a:rPr>
              <a:t>Фин</a:t>
            </a:r>
            <a:r>
              <a:rPr sz="4400" b="1" i="0" spc="-20" dirty="0">
                <a:latin typeface="Georgia" pitchFamily="18" charset="0"/>
                <a:cs typeface="Verdana"/>
              </a:rPr>
              <a:t>и</a:t>
            </a:r>
            <a:r>
              <a:rPr sz="4400" b="1" i="0" dirty="0">
                <a:latin typeface="Georgia" pitchFamily="18" charset="0"/>
                <a:cs typeface="Verdana"/>
              </a:rPr>
              <a:t>ш</a:t>
            </a:r>
            <a:endParaRPr sz="4400" i="0" dirty="0">
              <a:latin typeface="Georgia" pitchFamily="18" charset="0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079" y="1021334"/>
            <a:ext cx="8783321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</a:pPr>
            <a:r>
              <a:rPr lang="ru-RU" sz="2400" spc="-10" dirty="0" smtClean="0">
                <a:latin typeface="Georgia" pitchFamily="18" charset="0"/>
                <a:cs typeface="Arial"/>
              </a:rPr>
              <a:t>В </a:t>
            </a:r>
            <a:r>
              <a:rPr lang="ru-RU" sz="2400" spc="-10" dirty="0" smtClean="0">
                <a:latin typeface="Georgia" pitchFamily="18" charset="0"/>
                <a:cs typeface="Arial"/>
              </a:rPr>
              <a:t>у</a:t>
            </a:r>
            <a:r>
              <a:rPr sz="2400" spc="-10" dirty="0" err="1" smtClean="0">
                <a:latin typeface="Georgia" pitchFamily="18" charset="0"/>
                <a:cs typeface="Arial"/>
              </a:rPr>
              <a:t>влекательно</a:t>
            </a:r>
            <a:r>
              <a:rPr lang="ru-RU" sz="2400" spc="-10" dirty="0" smtClean="0">
                <a:latin typeface="Georgia" pitchFamily="18" charset="0"/>
                <a:cs typeface="Arial"/>
              </a:rPr>
              <a:t>м</a:t>
            </a:r>
            <a:r>
              <a:rPr sz="2400" spc="-10" dirty="0" smtClean="0">
                <a:latin typeface="Georgia" pitchFamily="18" charset="0"/>
                <a:cs typeface="Arial"/>
              </a:rPr>
              <a:t> </a:t>
            </a:r>
            <a:r>
              <a:rPr sz="2400" spc="-5" dirty="0" err="1" smtClean="0">
                <a:latin typeface="Georgia" pitchFamily="18" charset="0"/>
                <a:cs typeface="Arial"/>
              </a:rPr>
              <a:t>квест-путешестви</a:t>
            </a:r>
            <a:r>
              <a:rPr lang="ru-RU" sz="2400" spc="-5" dirty="0" smtClean="0">
                <a:latin typeface="Georgia" pitchFamily="18" charset="0"/>
                <a:cs typeface="Arial"/>
              </a:rPr>
              <a:t>и победила </a:t>
            </a:r>
            <a:r>
              <a:rPr lang="ru-RU" sz="2400" b="1" spc="-5" dirty="0" smtClean="0">
                <a:latin typeface="Georgia" pitchFamily="18" charset="0"/>
                <a:cs typeface="Arial"/>
              </a:rPr>
              <a:t>дружба</a:t>
            </a:r>
            <a:r>
              <a:rPr lang="ru-RU" sz="2400" spc="-5" dirty="0" smtClean="0">
                <a:latin typeface="Georgia" pitchFamily="18" charset="0"/>
                <a:cs typeface="Arial"/>
              </a:rPr>
              <a:t>!</a:t>
            </a:r>
            <a:r>
              <a:rPr sz="2400" spc="-5" dirty="0" smtClean="0">
                <a:latin typeface="Georgia" pitchFamily="18" charset="0"/>
                <a:cs typeface="Arial"/>
              </a:rPr>
              <a:t> </a:t>
            </a:r>
            <a:r>
              <a:rPr lang="ru-RU" sz="2400" spc="-5" dirty="0" smtClean="0">
                <a:latin typeface="Georgia" pitchFamily="18" charset="0"/>
                <a:cs typeface="Arial"/>
              </a:rPr>
              <a:t> </a:t>
            </a:r>
            <a:endParaRPr sz="2400" dirty="0">
              <a:latin typeface="Georgia" pitchFamily="18" charset="0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0" y="5562600"/>
            <a:ext cx="4015967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sz="2000" b="1" spc="-10" dirty="0">
                <a:latin typeface="Times New Roman" pitchFamily="18" charset="0"/>
                <a:cs typeface="Times New Roman" pitchFamily="18" charset="0"/>
              </a:rPr>
              <a:t>земле </a:t>
            </a:r>
            <a:r>
              <a:rPr sz="2000" b="1" dirty="0">
                <a:latin typeface="Times New Roman" pitchFamily="18" charset="0"/>
                <a:cs typeface="Times New Roman" pitchFamily="18" charset="0"/>
              </a:rPr>
              <a:t>мы живём с</a:t>
            </a:r>
            <a:r>
              <a:rPr sz="2000" b="1"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5" dirty="0">
                <a:latin typeface="Times New Roman" pitchFamily="18" charset="0"/>
                <a:cs typeface="Times New Roman" pitchFamily="18" charset="0"/>
              </a:rPr>
              <a:t>тобой.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latin typeface="Times New Roman" pitchFamily="18" charset="0"/>
                <a:cs typeface="Times New Roman" pitchFamily="18" charset="0"/>
              </a:rPr>
              <a:t>Нет прекрасней Земли</a:t>
            </a:r>
            <a:r>
              <a:rPr sz="2000" b="1" spc="-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dirty="0">
                <a:latin typeface="Times New Roman" pitchFamily="18" charset="0"/>
                <a:cs typeface="Times New Roman" pitchFamily="18" charset="0"/>
              </a:rPr>
              <a:t>родной.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76800" y="6253175"/>
            <a:ext cx="366331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dirty="0">
                <a:latin typeface="Times New Roman" pitchFamily="18" charset="0"/>
                <a:cs typeface="Times New Roman" pitchFamily="18" charset="0"/>
              </a:rPr>
              <a:t>Так </a:t>
            </a:r>
            <a:r>
              <a:rPr sz="2000" b="1" spc="-5" dirty="0">
                <a:latin typeface="Times New Roman" pitchFamily="18" charset="0"/>
                <a:cs typeface="Times New Roman" pitchFamily="18" charset="0"/>
              </a:rPr>
              <a:t>давайте </a:t>
            </a:r>
            <a:r>
              <a:rPr sz="2000" b="1" spc="-10" dirty="0">
                <a:latin typeface="Times New Roman" pitchFamily="18" charset="0"/>
                <a:cs typeface="Times New Roman" pitchFamily="18" charset="0"/>
              </a:rPr>
              <a:t>беречь </a:t>
            </a:r>
            <a:r>
              <a:rPr sz="2000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2000" b="1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5" dirty="0">
                <a:latin typeface="Times New Roman" pitchFamily="18" charset="0"/>
                <a:cs typeface="Times New Roman" pitchFamily="18" charset="0"/>
              </a:rPr>
              <a:t>любить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sz="2000" b="1" spc="5" dirty="0">
                <a:latin typeface="Times New Roman" pitchFamily="18" charset="0"/>
                <a:cs typeface="Times New Roman" pitchFamily="18" charset="0"/>
              </a:rPr>
              <a:t>губить </a:t>
            </a:r>
            <a:r>
              <a:rPr sz="2000" b="1" dirty="0">
                <a:latin typeface="Times New Roman" pitchFamily="18" charset="0"/>
                <a:cs typeface="Times New Roman" pitchFamily="18" charset="0"/>
              </a:rPr>
              <a:t>её, не</a:t>
            </a:r>
            <a:r>
              <a:rPr sz="2000" b="1"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dirty="0">
                <a:latin typeface="Times New Roman" pitchFamily="18" charset="0"/>
                <a:cs typeface="Times New Roman" pitchFamily="18" charset="0"/>
              </a:rPr>
              <a:t>губить!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aw1i_9xyFps.jpg"/>
          <p:cNvPicPr>
            <a:picLocks noChangeAspect="1"/>
          </p:cNvPicPr>
          <p:nvPr/>
        </p:nvPicPr>
        <p:blipFill>
          <a:blip r:embed="rId3" cstate="print"/>
          <a:srcRect t="16667"/>
          <a:stretch>
            <a:fillRect/>
          </a:stretch>
        </p:blipFill>
        <p:spPr>
          <a:xfrm>
            <a:off x="228600" y="2057400"/>
            <a:ext cx="41148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51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826000" y="2032000"/>
            <a:ext cx="46736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3077" cy="5072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0200" y="36067"/>
            <a:ext cx="8331834" cy="436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800" b="1" i="0" spc="-45" dirty="0" smtClean="0">
                <a:latin typeface="Georgia" pitchFamily="18" charset="0"/>
              </a:rPr>
              <a:t>Всех</a:t>
            </a:r>
            <a:r>
              <a:rPr sz="2800" b="1" i="0" spc="-45" dirty="0" smtClean="0">
                <a:latin typeface="Georgia" pitchFamily="18" charset="0"/>
              </a:rPr>
              <a:t> </a:t>
            </a:r>
            <a:r>
              <a:rPr sz="2800" b="1" i="0" spc="-5" dirty="0" err="1">
                <a:latin typeface="Georgia" pitchFamily="18" charset="0"/>
              </a:rPr>
              <a:t>участников</a:t>
            </a:r>
            <a:r>
              <a:rPr sz="2800" b="1" i="0" spc="-5" dirty="0">
                <a:latin typeface="Georgia" pitchFamily="18" charset="0"/>
              </a:rPr>
              <a:t> </a:t>
            </a:r>
            <a:r>
              <a:rPr lang="ru-RU" sz="2800" b="1" i="0" spc="-25" dirty="0" smtClean="0">
                <a:latin typeface="Georgia" pitchFamily="18" charset="0"/>
              </a:rPr>
              <a:t>к</a:t>
            </a:r>
            <a:r>
              <a:rPr sz="2800" b="1" i="0" spc="-25" dirty="0" err="1" smtClean="0">
                <a:latin typeface="Georgia" pitchFamily="18" charset="0"/>
              </a:rPr>
              <a:t>веста</a:t>
            </a:r>
            <a:r>
              <a:rPr sz="2800" b="1" i="0" spc="-25" dirty="0" smtClean="0">
                <a:latin typeface="Georgia" pitchFamily="18" charset="0"/>
              </a:rPr>
              <a:t> </a:t>
            </a:r>
            <a:r>
              <a:rPr sz="2800" b="1" i="0" spc="-5" dirty="0">
                <a:latin typeface="Georgia" pitchFamily="18" charset="0"/>
              </a:rPr>
              <a:t>с</a:t>
            </a:r>
            <a:r>
              <a:rPr sz="2800" b="1" i="0" spc="175" dirty="0">
                <a:latin typeface="Georgia" pitchFamily="18" charset="0"/>
              </a:rPr>
              <a:t> </a:t>
            </a:r>
            <a:r>
              <a:rPr sz="2800" b="1" i="0" spc="-5" dirty="0">
                <a:latin typeface="Georgia" pitchFamily="18" charset="0"/>
              </a:rPr>
              <a:t>победой!</a:t>
            </a:r>
            <a:endParaRPr sz="2800" b="1" i="0" dirty="0">
              <a:latin typeface="Georgia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14600" y="5334000"/>
            <a:ext cx="3838829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spc="-5" dirty="0">
                <a:latin typeface="Times New Roman" pitchFamily="18" charset="0"/>
                <a:cs typeface="Times New Roman" pitchFamily="18" charset="0"/>
              </a:rPr>
              <a:t>Сохраним </a:t>
            </a:r>
            <a:r>
              <a:rPr sz="2000" b="1" spc="-10" dirty="0">
                <a:latin typeface="Times New Roman" pitchFamily="18" charset="0"/>
                <a:cs typeface="Times New Roman" pitchFamily="18" charset="0"/>
              </a:rPr>
              <a:t>этот </a:t>
            </a:r>
            <a:r>
              <a:rPr sz="2000" b="1" dirty="0">
                <a:latin typeface="Times New Roman" pitchFamily="18" charset="0"/>
                <a:cs typeface="Times New Roman" pitchFamily="18" charset="0"/>
              </a:rPr>
              <a:t>мир</a:t>
            </a:r>
            <a:r>
              <a:rPr sz="2000" b="1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10" dirty="0">
                <a:latin typeface="Times New Roman" pitchFamily="18" charset="0"/>
                <a:cs typeface="Times New Roman" pitchFamily="18" charset="0"/>
              </a:rPr>
              <a:t>живой.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sz="2000" b="1" spc="-10" dirty="0">
                <a:latin typeface="Times New Roman" pitchFamily="18" charset="0"/>
                <a:cs typeface="Times New Roman" pitchFamily="18" charset="0"/>
              </a:rPr>
              <a:t>Мир </a:t>
            </a:r>
            <a:r>
              <a:rPr sz="2000" b="1" dirty="0">
                <a:latin typeface="Times New Roman" pitchFamily="18" charset="0"/>
                <a:cs typeface="Times New Roman" pitchFamily="18" charset="0"/>
              </a:rPr>
              <a:t>прекрасный и добрый</a:t>
            </a:r>
            <a:r>
              <a:rPr sz="2000" b="1" spc="-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10" dirty="0">
                <a:latin typeface="Times New Roman" pitchFamily="18" charset="0"/>
                <a:cs typeface="Times New Roman" pitchFamily="18" charset="0"/>
              </a:rPr>
              <a:t>свой.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5131.JPG"/>
          <p:cNvPicPr>
            <a:picLocks noChangeAspect="1"/>
          </p:cNvPicPr>
          <p:nvPr/>
        </p:nvPicPr>
        <p:blipFill>
          <a:blip r:embed="rId3" cstate="print"/>
          <a:srcRect l="2500" t="23333" b="18889"/>
          <a:stretch>
            <a:fillRect/>
          </a:stretch>
        </p:blipFill>
        <p:spPr>
          <a:xfrm>
            <a:off x="228600" y="1143000"/>
            <a:ext cx="86868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79" y="3071748"/>
            <a:ext cx="9133078" cy="37862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33077" cy="50721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72376" y="142875"/>
            <a:ext cx="1924050" cy="1428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86125" y="4429125"/>
            <a:ext cx="2643251" cy="22860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739" y="1037082"/>
            <a:ext cx="8897620" cy="3422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688464" algn="ctr">
              <a:lnSpc>
                <a:spcPct val="100000"/>
              </a:lnSpc>
            </a:pPr>
            <a:r>
              <a:rPr sz="2000" b="1" i="1" dirty="0">
                <a:latin typeface="Arial"/>
                <a:cs typeface="Arial"/>
              </a:rPr>
              <a:t>Окружающая нас природная </a:t>
            </a:r>
            <a:r>
              <a:rPr sz="2000" b="1" i="1" spc="5" dirty="0">
                <a:latin typeface="Arial"/>
                <a:cs typeface="Arial"/>
              </a:rPr>
              <a:t>среда </a:t>
            </a:r>
            <a:r>
              <a:rPr sz="2000" b="1" i="1" dirty="0">
                <a:latin typeface="Arial"/>
                <a:cs typeface="Arial"/>
              </a:rPr>
              <a:t>прекрасна и</a:t>
            </a:r>
            <a:r>
              <a:rPr sz="2000" b="1" i="1" spc="-125" dirty="0">
                <a:latin typeface="Arial"/>
                <a:cs typeface="Arial"/>
              </a:rPr>
              <a:t> </a:t>
            </a:r>
            <a:r>
              <a:rPr sz="2000" b="1" i="1" spc="-5" dirty="0">
                <a:latin typeface="Arial"/>
                <a:cs typeface="Arial"/>
              </a:rPr>
              <a:t>хрупка.</a:t>
            </a:r>
            <a:endParaRPr sz="2000" dirty="0">
              <a:latin typeface="Arial"/>
              <a:cs typeface="Arial"/>
            </a:endParaRPr>
          </a:p>
          <a:p>
            <a:pPr marL="259715" marR="1948814" indent="1270" algn="ctr">
              <a:lnSpc>
                <a:spcPct val="100000"/>
              </a:lnSpc>
              <a:tabLst>
                <a:tab pos="999490" algn="l"/>
                <a:tab pos="2602230" algn="l"/>
                <a:tab pos="2974975" algn="l"/>
              </a:tabLst>
            </a:pPr>
            <a:r>
              <a:rPr sz="2000" b="1" i="1" spc="-10" dirty="0">
                <a:latin typeface="Arial"/>
                <a:cs typeface="Arial"/>
              </a:rPr>
              <a:t>Сегодня </a:t>
            </a:r>
            <a:r>
              <a:rPr sz="2000" b="1" i="1" dirty="0">
                <a:latin typeface="Arial"/>
                <a:cs typeface="Arial"/>
              </a:rPr>
              <a:t>и детям и взрослым, </a:t>
            </a:r>
            <a:r>
              <a:rPr sz="2000" b="1" i="1" spc="-10" dirty="0">
                <a:latin typeface="Arial"/>
                <a:cs typeface="Arial"/>
              </a:rPr>
              <a:t>необходимо </a:t>
            </a:r>
            <a:r>
              <a:rPr sz="2000" b="1" i="1" dirty="0">
                <a:latin typeface="Arial"/>
                <a:cs typeface="Arial"/>
              </a:rPr>
              <a:t>больше  знать о</a:t>
            </a:r>
            <a:r>
              <a:rPr sz="2000" b="1" i="1" spc="-10" dirty="0">
                <a:latin typeface="Arial"/>
                <a:cs typeface="Arial"/>
              </a:rPr>
              <a:t> том,</a:t>
            </a:r>
            <a:r>
              <a:rPr sz="2000" b="1" i="1" spc="-25" dirty="0">
                <a:latin typeface="Arial"/>
                <a:cs typeface="Arial"/>
              </a:rPr>
              <a:t> </a:t>
            </a:r>
            <a:r>
              <a:rPr sz="2000" b="1" i="1" spc="10" dirty="0">
                <a:latin typeface="Arial"/>
                <a:cs typeface="Arial"/>
              </a:rPr>
              <a:t>как	</a:t>
            </a:r>
            <a:r>
              <a:rPr sz="2000" b="1" i="1" spc="-5" dirty="0">
                <a:latin typeface="Arial"/>
                <a:cs typeface="Arial"/>
              </a:rPr>
              <a:t>сохранить </a:t>
            </a:r>
            <a:r>
              <a:rPr sz="2000" b="1" i="1" dirty="0">
                <a:latin typeface="Arial"/>
                <a:cs typeface="Arial"/>
              </a:rPr>
              <a:t>и</a:t>
            </a:r>
            <a:r>
              <a:rPr sz="2000" b="1" i="1" spc="-8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защитить</a:t>
            </a:r>
            <a:r>
              <a:rPr sz="2000" b="1" i="1" spc="-35" dirty="0">
                <a:latin typeface="Arial"/>
                <a:cs typeface="Arial"/>
              </a:rPr>
              <a:t> </a:t>
            </a:r>
            <a:r>
              <a:rPr sz="2000" b="1" i="1" spc="-10" dirty="0">
                <a:latin typeface="Arial"/>
                <a:cs typeface="Arial"/>
              </a:rPr>
              <a:t>природу, </a:t>
            </a:r>
            <a:r>
              <a:rPr sz="2000" b="1" i="1" dirty="0">
                <a:latin typeface="Arial"/>
                <a:cs typeface="Arial"/>
              </a:rPr>
              <a:t> </a:t>
            </a:r>
            <a:r>
              <a:rPr sz="2000" b="1" i="1" spc="-5" dirty="0">
                <a:latin typeface="Arial"/>
                <a:cs typeface="Arial"/>
              </a:rPr>
              <a:t>ведь	</a:t>
            </a:r>
            <a:r>
              <a:rPr sz="2000" b="1" i="1" dirty="0">
                <a:latin typeface="Arial"/>
                <a:cs typeface="Arial"/>
              </a:rPr>
              <a:t>она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spc="-15" dirty="0">
                <a:latin typeface="Arial"/>
                <a:cs typeface="Arial"/>
              </a:rPr>
              <a:t>источник	</a:t>
            </a:r>
            <a:r>
              <a:rPr sz="2000" b="1" i="1" dirty="0">
                <a:latin typeface="Arial"/>
                <a:cs typeface="Arial"/>
              </a:rPr>
              <a:t>нашей</a:t>
            </a:r>
            <a:r>
              <a:rPr sz="2000" b="1" i="1" spc="-9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жизни!</a:t>
            </a:r>
            <a:endParaRPr sz="2000" dirty="0">
              <a:latin typeface="Arial"/>
              <a:cs typeface="Arial"/>
            </a:endParaRPr>
          </a:p>
          <a:p>
            <a:pPr marL="935990">
              <a:lnSpc>
                <a:spcPct val="100000"/>
              </a:lnSpc>
              <a:spcBef>
                <a:spcPts val="370"/>
              </a:spcBef>
            </a:pPr>
            <a:r>
              <a:rPr sz="2000" b="1" i="1" dirty="0">
                <a:latin typeface="Arial"/>
                <a:cs typeface="Arial"/>
              </a:rPr>
              <a:t>Как </a:t>
            </a:r>
            <a:r>
              <a:rPr sz="2000" b="1" i="1" spc="-5" dirty="0">
                <a:latin typeface="Arial"/>
                <a:cs typeface="Arial"/>
              </a:rPr>
              <a:t>пробудить </a:t>
            </a:r>
            <a:r>
              <a:rPr sz="2000" b="1" i="1" spc="-15" dirty="0">
                <a:latin typeface="Arial"/>
                <a:cs typeface="Arial"/>
              </a:rPr>
              <a:t>чувство </a:t>
            </a:r>
            <a:r>
              <a:rPr sz="2000" b="1" i="1" spc="-10" dirty="0">
                <a:latin typeface="Arial"/>
                <a:cs typeface="Arial"/>
              </a:rPr>
              <a:t>ответственности </a:t>
            </a:r>
            <a:r>
              <a:rPr sz="2000" b="1" i="1" dirty="0">
                <a:latin typeface="Arial"/>
                <a:cs typeface="Arial"/>
              </a:rPr>
              <a:t>за </a:t>
            </a:r>
            <a:r>
              <a:rPr sz="2000" b="1" i="1" spc="-15" dirty="0">
                <a:latin typeface="Arial"/>
                <a:cs typeface="Arial"/>
              </a:rPr>
              <a:t>будущее</a:t>
            </a:r>
            <a:r>
              <a:rPr sz="2000" b="1" i="1" spc="-8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у</a:t>
            </a:r>
            <a:endParaRPr sz="2000" dirty="0">
              <a:latin typeface="Arial"/>
              <a:cs typeface="Arial"/>
            </a:endParaRPr>
          </a:p>
          <a:p>
            <a:pPr marL="87630" algn="ctr">
              <a:lnSpc>
                <a:spcPct val="100000"/>
              </a:lnSpc>
              <a:spcBef>
                <a:spcPts val="80"/>
              </a:spcBef>
            </a:pPr>
            <a:r>
              <a:rPr sz="2000" b="1" i="1" dirty="0">
                <a:latin typeface="Arial"/>
                <a:cs typeface="Arial"/>
              </a:rPr>
              <a:t>современных</a:t>
            </a:r>
            <a:r>
              <a:rPr sz="2000" b="1" i="1" spc="-7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дошкольников?</a:t>
            </a:r>
            <a:endParaRPr sz="2000" dirty="0">
              <a:latin typeface="Arial"/>
              <a:cs typeface="Arial"/>
            </a:endParaRPr>
          </a:p>
          <a:p>
            <a:pPr marL="486409" marR="195580" indent="8890">
              <a:lnSpc>
                <a:spcPct val="100000"/>
              </a:lnSpc>
            </a:pPr>
            <a:r>
              <a:rPr sz="2000" b="1" i="1" spc="5" dirty="0">
                <a:latin typeface="Arial"/>
                <a:cs typeface="Arial"/>
              </a:rPr>
              <a:t>Есть </a:t>
            </a:r>
            <a:r>
              <a:rPr sz="2000" b="1" i="1" spc="-10" dirty="0">
                <a:latin typeface="Arial"/>
                <a:cs typeface="Arial"/>
              </a:rPr>
              <a:t>много </a:t>
            </a:r>
            <a:r>
              <a:rPr sz="2000" b="1" i="1" dirty="0">
                <a:latin typeface="Arial"/>
                <a:cs typeface="Arial"/>
              </a:rPr>
              <a:t>эффективных </a:t>
            </a:r>
            <a:r>
              <a:rPr sz="2000" b="1" i="1" spc="-5" dirty="0">
                <a:latin typeface="Arial"/>
                <a:cs typeface="Arial"/>
              </a:rPr>
              <a:t>методов </a:t>
            </a:r>
            <a:r>
              <a:rPr sz="2000" b="1" i="1" dirty="0">
                <a:latin typeface="Arial"/>
                <a:cs typeface="Arial"/>
              </a:rPr>
              <a:t>и приемов:</a:t>
            </a:r>
            <a:r>
              <a:rPr sz="2000" b="1" i="1" spc="-10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экологическая  тропа, </a:t>
            </a:r>
            <a:r>
              <a:rPr sz="2000" b="1" i="1" spc="5" dirty="0">
                <a:latin typeface="Arial"/>
                <a:cs typeface="Arial"/>
              </a:rPr>
              <a:t>конкурсы </a:t>
            </a:r>
            <a:r>
              <a:rPr sz="2000" b="1" i="1" dirty="0">
                <a:latin typeface="Arial"/>
                <a:cs typeface="Arial"/>
              </a:rPr>
              <a:t>рисунков и поделок, </a:t>
            </a:r>
            <a:r>
              <a:rPr sz="2000" b="1" i="1" spc="5" dirty="0">
                <a:latin typeface="Arial"/>
                <a:cs typeface="Arial"/>
              </a:rPr>
              <a:t>экскурсии,</a:t>
            </a:r>
            <a:r>
              <a:rPr sz="2000" b="1" i="1" spc="-195" dirty="0">
                <a:latin typeface="Arial"/>
                <a:cs typeface="Arial"/>
              </a:rPr>
              <a:t> </a:t>
            </a:r>
            <a:r>
              <a:rPr sz="2000" b="1" i="1" spc="-5" dirty="0">
                <a:latin typeface="Arial"/>
                <a:cs typeface="Arial"/>
              </a:rPr>
              <a:t>наблюдение,</a:t>
            </a:r>
            <a:endParaRPr sz="2000" dirty="0">
              <a:latin typeface="Arial"/>
              <a:cs typeface="Arial"/>
            </a:endParaRPr>
          </a:p>
          <a:p>
            <a:pPr marL="88265" algn="ctr">
              <a:lnSpc>
                <a:spcPct val="100000"/>
              </a:lnSpc>
              <a:tabLst>
                <a:tab pos="2851785" algn="l"/>
              </a:tabLst>
            </a:pPr>
            <a:r>
              <a:rPr sz="2000" b="1" i="1" dirty="0">
                <a:latin typeface="Arial"/>
                <a:cs typeface="Arial"/>
              </a:rPr>
              <a:t>экспериментальная	деятельность и</a:t>
            </a:r>
            <a:r>
              <a:rPr sz="2000" b="1" i="1" spc="-110" dirty="0">
                <a:latin typeface="Arial"/>
                <a:cs typeface="Arial"/>
              </a:rPr>
              <a:t> </a:t>
            </a:r>
            <a:r>
              <a:rPr sz="2000" b="1" i="1" spc="-15" dirty="0">
                <a:latin typeface="Arial"/>
                <a:cs typeface="Arial"/>
              </a:rPr>
              <a:t>т.д.</a:t>
            </a:r>
            <a:endParaRPr sz="2000" dirty="0">
              <a:latin typeface="Arial"/>
              <a:cs typeface="Arial"/>
            </a:endParaRPr>
          </a:p>
          <a:p>
            <a:pPr marL="12700" marR="5080" indent="-99060" algn="ctr">
              <a:lnSpc>
                <a:spcPct val="100000"/>
              </a:lnSpc>
              <a:tabLst>
                <a:tab pos="3465195" algn="l"/>
                <a:tab pos="4257040" algn="l"/>
                <a:tab pos="6055995" algn="l"/>
                <a:tab pos="6661150" algn="l"/>
              </a:tabLst>
            </a:pPr>
            <a:r>
              <a:rPr sz="2000" b="1" i="1" dirty="0">
                <a:latin typeface="Arial"/>
                <a:cs typeface="Arial"/>
              </a:rPr>
              <a:t>А </a:t>
            </a:r>
            <a:r>
              <a:rPr sz="2000" b="1" i="1" spc="-5" dirty="0">
                <a:latin typeface="Arial"/>
                <a:cs typeface="Arial"/>
              </a:rPr>
              <a:t>можно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spc="-5" dirty="0">
                <a:latin typeface="Arial"/>
                <a:cs typeface="Arial"/>
              </a:rPr>
              <a:t>организовать</a:t>
            </a:r>
            <a:r>
              <a:rPr sz="2000" b="1" i="1" spc="-15" dirty="0">
                <a:latin typeface="Arial"/>
                <a:cs typeface="Arial"/>
              </a:rPr>
              <a:t> </a:t>
            </a:r>
            <a:r>
              <a:rPr sz="2000" b="1" i="1" spc="-5" dirty="0">
                <a:latin typeface="Arial"/>
                <a:cs typeface="Arial"/>
              </a:rPr>
              <a:t>систему	приключенческих	</a:t>
            </a:r>
            <a:r>
              <a:rPr sz="2000" b="1" i="1" dirty="0">
                <a:latin typeface="Arial"/>
                <a:cs typeface="Arial"/>
              </a:rPr>
              <a:t>командных</a:t>
            </a:r>
            <a:r>
              <a:rPr sz="2000" b="1" i="1" spc="-105" dirty="0">
                <a:latin typeface="Arial"/>
                <a:cs typeface="Arial"/>
              </a:rPr>
              <a:t> </a:t>
            </a:r>
            <a:r>
              <a:rPr sz="2000" b="1" i="1" spc="5" dirty="0">
                <a:latin typeface="Arial"/>
                <a:cs typeface="Arial"/>
              </a:rPr>
              <a:t>игр, </a:t>
            </a:r>
            <a:r>
              <a:rPr sz="2000" b="1" i="1" dirty="0">
                <a:latin typeface="Arial"/>
                <a:cs typeface="Arial"/>
              </a:rPr>
              <a:t> в </a:t>
            </a:r>
            <a:r>
              <a:rPr sz="2000" b="1" i="1" spc="-5" dirty="0">
                <a:latin typeface="Arial"/>
                <a:cs typeface="Arial"/>
              </a:rPr>
              <a:t>которой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spc="-15" dirty="0">
                <a:latin typeface="Arial"/>
                <a:cs typeface="Arial"/>
              </a:rPr>
              <a:t>все</a:t>
            </a:r>
            <a:r>
              <a:rPr sz="2000" b="1" i="1" spc="-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участники	</a:t>
            </a:r>
            <a:r>
              <a:rPr sz="2000" b="1" i="1" spc="-10" dirty="0">
                <a:latin typeface="Arial"/>
                <a:cs typeface="Arial"/>
              </a:rPr>
              <a:t>будут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spc="-5" dirty="0">
                <a:latin typeface="Arial"/>
                <a:cs typeface="Arial"/>
              </a:rPr>
              <a:t>находиться	</a:t>
            </a:r>
            <a:r>
              <a:rPr sz="2000" b="1" i="1" dirty="0">
                <a:latin typeface="Arial"/>
                <a:cs typeface="Arial"/>
              </a:rPr>
              <a:t>в </a:t>
            </a:r>
            <a:r>
              <a:rPr sz="2000" b="1" i="1" spc="-10" dirty="0">
                <a:latin typeface="Arial"/>
                <a:cs typeface="Arial"/>
              </a:rPr>
              <a:t>гуще</a:t>
            </a:r>
            <a:r>
              <a:rPr sz="2000" b="1" i="1" spc="-1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экологических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" y="4448809"/>
            <a:ext cx="3777615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1130" marR="5080" indent="68580">
              <a:lnSpc>
                <a:spcPct val="100000"/>
              </a:lnSpc>
              <a:tabLst>
                <a:tab pos="2792730" algn="l"/>
              </a:tabLst>
            </a:pPr>
            <a:r>
              <a:rPr sz="2000" b="1" i="1" spc="-5" dirty="0">
                <a:latin typeface="Arial"/>
                <a:cs typeface="Arial"/>
              </a:rPr>
              <a:t>приключенческих</a:t>
            </a:r>
            <a:r>
              <a:rPr sz="2000" b="1" i="1" spc="-6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событий  </a:t>
            </a:r>
            <a:r>
              <a:rPr sz="2000" b="1" i="1" spc="-10" dirty="0">
                <a:latin typeface="Arial"/>
                <a:cs typeface="Arial"/>
              </a:rPr>
              <a:t>будет </a:t>
            </a:r>
            <a:r>
              <a:rPr sz="2000" b="1" i="1" spc="-5" dirty="0">
                <a:latin typeface="Arial"/>
                <a:cs typeface="Arial"/>
              </a:rPr>
              <a:t>осознавать,	</a:t>
            </a:r>
            <a:r>
              <a:rPr sz="2000" b="1" i="1" spc="-15" dirty="0">
                <a:latin typeface="Arial"/>
                <a:cs typeface="Arial"/>
              </a:rPr>
              <a:t>что</a:t>
            </a:r>
            <a:endParaRPr sz="2000" dirty="0">
              <a:latin typeface="Arial"/>
              <a:cs typeface="Arial"/>
            </a:endParaRPr>
          </a:p>
          <a:p>
            <a:pPr marL="919480">
              <a:lnSpc>
                <a:spcPct val="100000"/>
              </a:lnSpc>
            </a:pPr>
            <a:r>
              <a:rPr sz="2000" b="1" i="1" dirty="0">
                <a:latin typeface="Arial"/>
                <a:cs typeface="Arial"/>
              </a:rPr>
              <a:t>знаний,</a:t>
            </a:r>
            <a:r>
              <a:rPr sz="2000" b="1" i="1" spc="-80" dirty="0">
                <a:latin typeface="Arial"/>
                <a:cs typeface="Arial"/>
              </a:rPr>
              <a:t> </a:t>
            </a:r>
            <a:r>
              <a:rPr lang="ru-RU" sz="2000" b="1" i="1" dirty="0" smtClean="0">
                <a:latin typeface="Arial"/>
                <a:cs typeface="Arial"/>
              </a:rPr>
              <a:t>действий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75698" y="4448809"/>
            <a:ext cx="3455035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215" marR="186690" indent="-184150">
              <a:lnSpc>
                <a:spcPct val="100000"/>
              </a:lnSpc>
              <a:tabLst>
                <a:tab pos="1368425" algn="l"/>
              </a:tabLst>
            </a:pPr>
            <a:r>
              <a:rPr sz="2000" b="1" i="1" dirty="0">
                <a:latin typeface="Arial"/>
                <a:cs typeface="Arial"/>
              </a:rPr>
              <a:t>и</a:t>
            </a:r>
            <a:r>
              <a:rPr sz="2000" b="1" i="1" spc="-10" dirty="0">
                <a:latin typeface="Arial"/>
                <a:cs typeface="Arial"/>
              </a:rPr>
              <a:t> </a:t>
            </a:r>
            <a:r>
              <a:rPr sz="2000" b="1" i="1" spc="5" dirty="0">
                <a:latin typeface="Arial"/>
                <a:cs typeface="Arial"/>
              </a:rPr>
              <a:t>каждый	</a:t>
            </a:r>
            <a:r>
              <a:rPr sz="2000" b="1" i="1" dirty="0">
                <a:latin typeface="Arial"/>
                <a:cs typeface="Arial"/>
              </a:rPr>
              <a:t>ребенок  именно от </a:t>
            </a:r>
            <a:r>
              <a:rPr sz="2000" b="1" i="1" spc="-10" dirty="0">
                <a:latin typeface="Arial"/>
                <a:cs typeface="Arial"/>
              </a:rPr>
              <a:t>него, </a:t>
            </a:r>
            <a:r>
              <a:rPr sz="2000" b="1" i="1" dirty="0">
                <a:latin typeface="Arial"/>
                <a:cs typeface="Arial"/>
              </a:rPr>
              <a:t>от</a:t>
            </a:r>
            <a:r>
              <a:rPr sz="2000" b="1" i="1" spc="-130" dirty="0">
                <a:latin typeface="Arial"/>
                <a:cs typeface="Arial"/>
              </a:rPr>
              <a:t> </a:t>
            </a:r>
            <a:r>
              <a:rPr sz="2000" b="1" i="1" spc="-15" dirty="0">
                <a:latin typeface="Arial"/>
                <a:cs typeface="Arial"/>
              </a:rPr>
              <a:t>его</a:t>
            </a:r>
            <a:endParaRPr sz="2000" dirty="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tabLst>
                <a:tab pos="2212975" algn="l"/>
              </a:tabLst>
            </a:pPr>
            <a:r>
              <a:rPr lang="ru-RU" sz="2000" b="1" i="1" dirty="0" smtClean="0">
                <a:latin typeface="Arial"/>
                <a:cs typeface="Arial"/>
              </a:rPr>
              <a:t>з</a:t>
            </a:r>
            <a:r>
              <a:rPr lang="ru-RU" sz="2000" b="1" i="1" dirty="0" smtClean="0">
                <a:latin typeface="Arial"/>
                <a:cs typeface="Arial"/>
              </a:rPr>
              <a:t>ависит </a:t>
            </a:r>
            <a:r>
              <a:rPr lang="ru-RU" sz="2000" b="1" i="1" dirty="0" smtClean="0">
                <a:latin typeface="Arial"/>
                <a:cs typeface="Arial"/>
              </a:rPr>
              <a:t>успех</a:t>
            </a:r>
            <a:r>
              <a:rPr lang="ru-RU" sz="2000" b="1" i="1" spc="-5" dirty="0" smtClean="0">
                <a:latin typeface="Arial"/>
                <a:cs typeface="Arial"/>
              </a:rPr>
              <a:t> команды</a:t>
            </a:r>
            <a:r>
              <a:rPr sz="2000" b="1" i="1" dirty="0" smtClean="0">
                <a:latin typeface="Arial"/>
                <a:cs typeface="Arial"/>
              </a:rPr>
              <a:t>!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2818" y="5929325"/>
            <a:ext cx="3211957" cy="7477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00751" y="5574195"/>
            <a:ext cx="2929001" cy="11028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4287" y="12"/>
            <a:ext cx="3214624" cy="8572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57625" y="12"/>
            <a:ext cx="3214624" cy="8572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14623" y="0"/>
            <a:ext cx="893762" cy="8587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3077" cy="5072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72376" y="142875"/>
            <a:ext cx="1924050" cy="14287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86125" y="4429125"/>
            <a:ext cx="2643251" cy="2286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857813"/>
            <a:ext cx="3643376" cy="13572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43626" y="4786376"/>
            <a:ext cx="3500373" cy="15001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32433" y="186182"/>
            <a:ext cx="5380355" cy="4895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i="0" dirty="0">
                <a:latin typeface="Georgia" pitchFamily="18" charset="0"/>
                <a:cs typeface="Verdana"/>
              </a:rPr>
              <a:t>Экологический</a:t>
            </a:r>
            <a:r>
              <a:rPr sz="3200" b="1" i="0" spc="-70" dirty="0">
                <a:latin typeface="Georgia" pitchFamily="18" charset="0"/>
                <a:cs typeface="Verdana"/>
              </a:rPr>
              <a:t> </a:t>
            </a:r>
            <a:r>
              <a:rPr sz="3200" b="1" i="0" dirty="0">
                <a:latin typeface="Georgia" pitchFamily="18" charset="0"/>
                <a:cs typeface="Verdana"/>
              </a:rPr>
              <a:t>КВЕСТ:</a:t>
            </a:r>
            <a:endParaRPr sz="3200" i="0" dirty="0">
              <a:latin typeface="Georgia" pitchFamily="18" charset="0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0" y="1180084"/>
            <a:ext cx="8686799" cy="32316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49020" indent="1270" algn="ctr">
              <a:lnSpc>
                <a:spcPct val="150000"/>
              </a:lnSpc>
              <a:tabLst>
                <a:tab pos="4930775" algn="l"/>
                <a:tab pos="4992370" algn="l"/>
                <a:tab pos="5115560" algn="l"/>
              </a:tabLst>
            </a:pPr>
            <a:r>
              <a:rPr i="0" dirty="0">
                <a:solidFill>
                  <a:schemeClr val="tx1"/>
                </a:solidFill>
                <a:latin typeface="Georgia" pitchFamily="18" charset="0"/>
              </a:rPr>
              <a:t>Для </a:t>
            </a:r>
            <a:r>
              <a:rPr i="0" dirty="0">
                <a:solidFill>
                  <a:srgbClr val="FF0000"/>
                </a:solidFill>
                <a:latin typeface="Georgia" pitchFamily="18" charset="0"/>
              </a:rPr>
              <a:t>юных «эколят» </a:t>
            </a:r>
            <a:r>
              <a:rPr lang="ru-RU" i="0" dirty="0" smtClean="0">
                <a:solidFill>
                  <a:schemeClr val="tx1"/>
                </a:solidFill>
                <a:latin typeface="Georgia" pitchFamily="18" charset="0"/>
              </a:rPr>
              <a:t>на</a:t>
            </a:r>
            <a:r>
              <a:rPr i="0" spc="-95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i="0" spc="-5" dirty="0">
                <a:solidFill>
                  <a:schemeClr val="tx1"/>
                </a:solidFill>
                <a:latin typeface="Georgia" pitchFamily="18" charset="0"/>
              </a:rPr>
              <a:t>территории </a:t>
            </a:r>
            <a:r>
              <a:rPr i="0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i="0" spc="-10" dirty="0">
                <a:solidFill>
                  <a:schemeClr val="tx1"/>
                </a:solidFill>
                <a:latin typeface="Georgia" pitchFamily="18" charset="0"/>
              </a:rPr>
              <a:t>детского </a:t>
            </a:r>
            <a:r>
              <a:rPr i="0" dirty="0">
                <a:solidFill>
                  <a:schemeClr val="tx1"/>
                </a:solidFill>
                <a:latin typeface="Georgia" pitchFamily="18" charset="0"/>
              </a:rPr>
              <a:t>сада, в </a:t>
            </a:r>
            <a:r>
              <a:rPr lang="ru-RU" i="0" spc="5" dirty="0" smtClean="0">
                <a:solidFill>
                  <a:schemeClr val="tx1"/>
                </a:solidFill>
                <a:latin typeface="Georgia" pitchFamily="18" charset="0"/>
              </a:rPr>
              <a:t>рамках</a:t>
            </a:r>
            <a:r>
              <a:rPr i="0" spc="5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i="0" dirty="0" smtClean="0">
                <a:solidFill>
                  <a:srgbClr val="FF0000"/>
                </a:solidFill>
                <a:latin typeface="Georgia" pitchFamily="18" charset="0"/>
              </a:rPr>
              <a:t>Недели Экологии </a:t>
            </a:r>
            <a:r>
              <a:rPr i="0" dirty="0" smtClean="0">
                <a:solidFill>
                  <a:schemeClr val="tx1"/>
                </a:solidFill>
                <a:latin typeface="Georgia" pitchFamily="18" charset="0"/>
              </a:rPr>
              <a:t>–</a:t>
            </a:r>
            <a:r>
              <a:rPr i="0" dirty="0" smtClean="0">
                <a:solidFill>
                  <a:srgbClr val="FF0000"/>
                </a:solidFill>
                <a:latin typeface="Georgia" pitchFamily="18" charset="0"/>
              </a:rPr>
              <a:t>9</a:t>
            </a:r>
            <a:r>
              <a:rPr i="0" spc="-15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i="0" dirty="0" err="1">
                <a:solidFill>
                  <a:srgbClr val="FF0000"/>
                </a:solidFill>
                <a:latin typeface="Georgia" pitchFamily="18" charset="0"/>
              </a:rPr>
              <a:t>и</a:t>
            </a:r>
            <a:r>
              <a:rPr i="0" spc="-30" dirty="0" err="1">
                <a:solidFill>
                  <a:srgbClr val="FF0000"/>
                </a:solidFill>
                <a:latin typeface="Georgia" pitchFamily="18" charset="0"/>
              </a:rPr>
              <a:t>ю</a:t>
            </a:r>
            <a:r>
              <a:rPr i="0" dirty="0" err="1">
                <a:solidFill>
                  <a:srgbClr val="FF0000"/>
                </a:solidFill>
                <a:latin typeface="Georgia" pitchFamily="18" charset="0"/>
              </a:rPr>
              <a:t>ля</a:t>
            </a:r>
            <a:r>
              <a:rPr i="0" spc="-10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i="0" dirty="0" smtClean="0">
                <a:solidFill>
                  <a:schemeClr val="tx1"/>
                </a:solidFill>
                <a:latin typeface="Georgia" pitchFamily="18" charset="0"/>
              </a:rPr>
              <a:t>был организован увлекательный</a:t>
            </a:r>
            <a:r>
              <a:rPr i="0" dirty="0" smtClean="0">
                <a:solidFill>
                  <a:schemeClr val="tx1"/>
                </a:solidFill>
                <a:latin typeface="Georgia" pitchFamily="18" charset="0"/>
              </a:rPr>
              <a:t>  </a:t>
            </a:r>
            <a:endParaRPr lang="ru-RU" i="0" dirty="0" smtClean="0">
              <a:solidFill>
                <a:schemeClr val="tx1"/>
              </a:solidFill>
              <a:latin typeface="Georgia" pitchFamily="18" charset="0"/>
            </a:endParaRPr>
          </a:p>
          <a:p>
            <a:pPr marL="12700" marR="1049020" indent="1270" algn="ctr">
              <a:lnSpc>
                <a:spcPct val="150000"/>
              </a:lnSpc>
              <a:tabLst>
                <a:tab pos="4930775" algn="l"/>
                <a:tab pos="4992370" algn="l"/>
                <a:tab pos="5115560" algn="l"/>
              </a:tabLst>
            </a:pPr>
            <a:r>
              <a:rPr lang="ru-RU" i="0" dirty="0" smtClean="0">
                <a:solidFill>
                  <a:srgbClr val="FF0000"/>
                </a:solidFill>
                <a:latin typeface="Georgia" pitchFamily="18" charset="0"/>
              </a:rPr>
              <a:t>детский экологический </a:t>
            </a:r>
            <a:r>
              <a:rPr lang="ru-RU" i="0" spc="-10" dirty="0" err="1" smtClean="0">
                <a:solidFill>
                  <a:srgbClr val="FF0000"/>
                </a:solidFill>
                <a:latin typeface="Georgia" pitchFamily="18" charset="0"/>
              </a:rPr>
              <a:t>квест</a:t>
            </a:r>
            <a:r>
              <a:rPr i="0" spc="-10" dirty="0" smtClean="0">
                <a:solidFill>
                  <a:schemeClr val="tx1"/>
                </a:solidFill>
                <a:latin typeface="Georgia" pitchFamily="18" charset="0"/>
              </a:rPr>
              <a:t>,</a:t>
            </a:r>
            <a:endParaRPr i="0" spc="-10" dirty="0">
              <a:solidFill>
                <a:schemeClr val="tx1"/>
              </a:solidFill>
              <a:latin typeface="Georgia" pitchFamily="18" charset="0"/>
            </a:endParaRPr>
          </a:p>
          <a:p>
            <a:pPr marR="1035050" algn="ctr">
              <a:lnSpc>
                <a:spcPct val="150000"/>
              </a:lnSpc>
            </a:pPr>
            <a:r>
              <a:rPr i="0" dirty="0">
                <a:solidFill>
                  <a:schemeClr val="tx1"/>
                </a:solidFill>
                <a:latin typeface="Georgia" pitchFamily="18" charset="0"/>
              </a:rPr>
              <a:t>в </a:t>
            </a:r>
            <a:r>
              <a:rPr i="0" spc="-15" dirty="0" err="1">
                <a:solidFill>
                  <a:schemeClr val="tx1"/>
                </a:solidFill>
                <a:latin typeface="Georgia" pitchFamily="18" charset="0"/>
              </a:rPr>
              <a:t>ходе</a:t>
            </a:r>
            <a:r>
              <a:rPr i="0" spc="-100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i="0" spc="-10" dirty="0" err="1" smtClean="0">
                <a:solidFill>
                  <a:schemeClr val="tx1"/>
                </a:solidFill>
                <a:latin typeface="Georgia" pitchFamily="18" charset="0"/>
              </a:rPr>
              <a:t>которого</a:t>
            </a:r>
            <a:r>
              <a:rPr lang="ru-RU" i="0" spc="-1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i="0" dirty="0" err="1" smtClean="0">
                <a:solidFill>
                  <a:schemeClr val="tx1"/>
                </a:solidFill>
                <a:latin typeface="Georgia" pitchFamily="18" charset="0"/>
              </a:rPr>
              <a:t>команда</a:t>
            </a:r>
            <a:r>
              <a:rPr i="0" spc="-25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i="0" spc="5" dirty="0">
                <a:solidFill>
                  <a:schemeClr val="tx1"/>
                </a:solidFill>
                <a:latin typeface="Georgia" pitchFamily="18" charset="0"/>
              </a:rPr>
              <a:t>«</a:t>
            </a:r>
            <a:r>
              <a:rPr i="0" spc="5" dirty="0" err="1" smtClean="0">
                <a:solidFill>
                  <a:schemeClr val="tx1"/>
                </a:solidFill>
                <a:latin typeface="Georgia" pitchFamily="18" charset="0"/>
              </a:rPr>
              <a:t>Капелька</a:t>
            </a:r>
            <a:r>
              <a:rPr i="0" spc="5" dirty="0" smtClean="0">
                <a:solidFill>
                  <a:schemeClr val="tx1"/>
                </a:solidFill>
                <a:latin typeface="Georgia" pitchFamily="18" charset="0"/>
              </a:rPr>
              <a:t>»</a:t>
            </a:r>
            <a:r>
              <a:rPr lang="ru-RU" i="0" spc="5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i="0" dirty="0" smtClean="0">
                <a:solidFill>
                  <a:schemeClr val="tx1"/>
                </a:solidFill>
                <a:latin typeface="Georgia" pitchFamily="18" charset="0"/>
              </a:rPr>
              <a:t>и</a:t>
            </a:r>
            <a:r>
              <a:rPr i="0" spc="-3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i="0" dirty="0">
                <a:solidFill>
                  <a:schemeClr val="tx1"/>
                </a:solidFill>
                <a:latin typeface="Georgia" pitchFamily="18" charset="0"/>
              </a:rPr>
              <a:t>команда</a:t>
            </a:r>
            <a:r>
              <a:rPr i="0" spc="-65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i="0" dirty="0">
                <a:solidFill>
                  <a:schemeClr val="tx1"/>
                </a:solidFill>
                <a:latin typeface="Georgia" pitchFamily="18" charset="0"/>
              </a:rPr>
              <a:t>«Солнышко» </a:t>
            </a:r>
            <a:r>
              <a:rPr i="0" spc="5" dirty="0" err="1" smtClean="0">
                <a:solidFill>
                  <a:schemeClr val="tx1"/>
                </a:solidFill>
                <a:latin typeface="Georgia" pitchFamily="18" charset="0"/>
              </a:rPr>
              <a:t>решали</a:t>
            </a:r>
            <a:r>
              <a:rPr i="0" spc="5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i="0" dirty="0">
                <a:solidFill>
                  <a:schemeClr val="tx1"/>
                </a:solidFill>
                <a:latin typeface="Georgia" pitchFamily="18" charset="0"/>
              </a:rPr>
              <a:t>экологические </a:t>
            </a:r>
            <a:r>
              <a:rPr i="0" spc="-10" dirty="0">
                <a:solidFill>
                  <a:schemeClr val="tx1"/>
                </a:solidFill>
                <a:latin typeface="Georgia" pitchFamily="18" charset="0"/>
              </a:rPr>
              <a:t>задачи, </a:t>
            </a:r>
            <a:r>
              <a:rPr i="0" spc="-5" dirty="0" err="1">
                <a:solidFill>
                  <a:schemeClr val="tx1"/>
                </a:solidFill>
                <a:latin typeface="Georgia" pitchFamily="18" charset="0"/>
              </a:rPr>
              <a:t>разгадывали</a:t>
            </a:r>
            <a:r>
              <a:rPr i="0" spc="-5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i="0" spc="-5" dirty="0" smtClean="0">
                <a:solidFill>
                  <a:schemeClr val="tx1"/>
                </a:solidFill>
                <a:latin typeface="Georgia" pitchFamily="18" charset="0"/>
              </a:rPr>
              <a:t>загадки</a:t>
            </a:r>
            <a:r>
              <a:rPr i="0" spc="-1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i="0" dirty="0" smtClean="0">
                <a:solidFill>
                  <a:schemeClr val="tx1"/>
                </a:solidFill>
                <a:latin typeface="Georgia" pitchFamily="18" charset="0"/>
              </a:rPr>
              <a:t>и</a:t>
            </a:r>
            <a:r>
              <a:rPr lang="ru-RU" i="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i="0" spc="5" dirty="0" smtClean="0">
                <a:solidFill>
                  <a:schemeClr val="tx1"/>
                </a:solidFill>
                <a:latin typeface="Georgia" pitchFamily="18" charset="0"/>
              </a:rPr>
              <a:t>играли</a:t>
            </a:r>
            <a:r>
              <a:rPr i="0" spc="-1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i="0" dirty="0" smtClean="0">
                <a:solidFill>
                  <a:schemeClr val="tx1"/>
                </a:solidFill>
                <a:latin typeface="Georgia" pitchFamily="18" charset="0"/>
              </a:rPr>
              <a:t>в</a:t>
            </a:r>
            <a:r>
              <a:rPr lang="ru-RU" i="0" spc="-1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i="0" dirty="0" err="1" smtClean="0">
                <a:solidFill>
                  <a:schemeClr val="tx1"/>
                </a:solidFill>
                <a:latin typeface="Georgia" pitchFamily="18" charset="0"/>
              </a:rPr>
              <a:t>экологические</a:t>
            </a:r>
            <a:r>
              <a:rPr i="0" spc="-114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i="0" dirty="0" err="1">
                <a:solidFill>
                  <a:schemeClr val="tx1"/>
                </a:solidFill>
                <a:latin typeface="Georgia" pitchFamily="18" charset="0"/>
              </a:rPr>
              <a:t>игры</a:t>
            </a:r>
            <a:r>
              <a:rPr i="0" dirty="0" smtClean="0">
                <a:solidFill>
                  <a:schemeClr val="tx1"/>
                </a:solidFill>
                <a:latin typeface="Georgia" pitchFamily="18" charset="0"/>
              </a:rPr>
              <a:t>!</a:t>
            </a:r>
            <a:endParaRPr i="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715250" y="3643325"/>
            <a:ext cx="1142987" cy="10715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32040" y="1928825"/>
            <a:ext cx="1172209" cy="11731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17570" y="3110864"/>
            <a:ext cx="307975" cy="617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i="1" spc="-5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34100" y="2296667"/>
            <a:ext cx="804672" cy="7330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47232" y="2162555"/>
            <a:ext cx="1118615" cy="847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5126" y="2357373"/>
            <a:ext cx="642874" cy="571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15126" y="2357373"/>
            <a:ext cx="643255" cy="571500"/>
          </a:xfrm>
          <a:custGeom>
            <a:avLst/>
            <a:gdLst/>
            <a:ahLst/>
            <a:cxnLst/>
            <a:rect l="l" t="t" r="r" b="b"/>
            <a:pathLst>
              <a:path w="643254" h="571500">
                <a:moveTo>
                  <a:pt x="0" y="285750"/>
                </a:moveTo>
                <a:lnTo>
                  <a:pt x="4206" y="239419"/>
                </a:lnTo>
                <a:lnTo>
                  <a:pt x="16385" y="195462"/>
                </a:lnTo>
                <a:lnTo>
                  <a:pt x="35874" y="154467"/>
                </a:lnTo>
                <a:lnTo>
                  <a:pt x="62012" y="117024"/>
                </a:lnTo>
                <a:lnTo>
                  <a:pt x="94138" y="83724"/>
                </a:lnTo>
                <a:lnTo>
                  <a:pt x="131591" y="55156"/>
                </a:lnTo>
                <a:lnTo>
                  <a:pt x="173708" y="31910"/>
                </a:lnTo>
                <a:lnTo>
                  <a:pt x="219829" y="14575"/>
                </a:lnTo>
                <a:lnTo>
                  <a:pt x="269293" y="3742"/>
                </a:lnTo>
                <a:lnTo>
                  <a:pt x="321437" y="0"/>
                </a:lnTo>
                <a:lnTo>
                  <a:pt x="373580" y="3742"/>
                </a:lnTo>
                <a:lnTo>
                  <a:pt x="423044" y="14575"/>
                </a:lnTo>
                <a:lnTo>
                  <a:pt x="469165" y="31910"/>
                </a:lnTo>
                <a:lnTo>
                  <a:pt x="511282" y="55156"/>
                </a:lnTo>
                <a:lnTo>
                  <a:pt x="548735" y="83724"/>
                </a:lnTo>
                <a:lnTo>
                  <a:pt x="580861" y="117024"/>
                </a:lnTo>
                <a:lnTo>
                  <a:pt x="606999" y="154467"/>
                </a:lnTo>
                <a:lnTo>
                  <a:pt x="626488" y="195462"/>
                </a:lnTo>
                <a:lnTo>
                  <a:pt x="638667" y="239419"/>
                </a:lnTo>
                <a:lnTo>
                  <a:pt x="642874" y="285750"/>
                </a:lnTo>
                <a:lnTo>
                  <a:pt x="638667" y="332111"/>
                </a:lnTo>
                <a:lnTo>
                  <a:pt x="626488" y="376086"/>
                </a:lnTo>
                <a:lnTo>
                  <a:pt x="606999" y="417088"/>
                </a:lnTo>
                <a:lnTo>
                  <a:pt x="580861" y="454529"/>
                </a:lnTo>
                <a:lnTo>
                  <a:pt x="548735" y="487822"/>
                </a:lnTo>
                <a:lnTo>
                  <a:pt x="511282" y="516379"/>
                </a:lnTo>
                <a:lnTo>
                  <a:pt x="469165" y="539613"/>
                </a:lnTo>
                <a:lnTo>
                  <a:pt x="423044" y="556936"/>
                </a:lnTo>
                <a:lnTo>
                  <a:pt x="373580" y="567761"/>
                </a:lnTo>
                <a:lnTo>
                  <a:pt x="321437" y="571500"/>
                </a:lnTo>
                <a:lnTo>
                  <a:pt x="269293" y="567761"/>
                </a:lnTo>
                <a:lnTo>
                  <a:pt x="219829" y="556936"/>
                </a:lnTo>
                <a:lnTo>
                  <a:pt x="173708" y="539613"/>
                </a:lnTo>
                <a:lnTo>
                  <a:pt x="131591" y="516379"/>
                </a:lnTo>
                <a:lnTo>
                  <a:pt x="94138" y="487822"/>
                </a:lnTo>
                <a:lnTo>
                  <a:pt x="62012" y="454529"/>
                </a:lnTo>
                <a:lnTo>
                  <a:pt x="35874" y="417088"/>
                </a:lnTo>
                <a:lnTo>
                  <a:pt x="16385" y="376086"/>
                </a:lnTo>
                <a:lnTo>
                  <a:pt x="4206" y="332111"/>
                </a:lnTo>
                <a:lnTo>
                  <a:pt x="0" y="285750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383528" y="2324861"/>
            <a:ext cx="307975" cy="617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i="1" spc="-5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45408" y="1285811"/>
            <a:ext cx="1998217" cy="3571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00626" y="857262"/>
            <a:ext cx="1000137" cy="10001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14762" y="1093469"/>
            <a:ext cx="508038" cy="928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91355" y="797051"/>
            <a:ext cx="733044" cy="661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69435" y="627887"/>
            <a:ext cx="1118615" cy="847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71873" y="857250"/>
            <a:ext cx="572135" cy="500380"/>
          </a:xfrm>
          <a:custGeom>
            <a:avLst/>
            <a:gdLst/>
            <a:ahLst/>
            <a:cxnLst/>
            <a:rect l="l" t="t" r="r" b="b"/>
            <a:pathLst>
              <a:path w="572135" h="500380">
                <a:moveTo>
                  <a:pt x="285750" y="0"/>
                </a:moveTo>
                <a:lnTo>
                  <a:pt x="234407" y="4026"/>
                </a:lnTo>
                <a:lnTo>
                  <a:pt x="186075" y="15636"/>
                </a:lnTo>
                <a:lnTo>
                  <a:pt x="141562" y="34125"/>
                </a:lnTo>
                <a:lnTo>
                  <a:pt x="101678" y="58788"/>
                </a:lnTo>
                <a:lnTo>
                  <a:pt x="67231" y="88921"/>
                </a:lnTo>
                <a:lnTo>
                  <a:pt x="39031" y="123820"/>
                </a:lnTo>
                <a:lnTo>
                  <a:pt x="17886" y="162779"/>
                </a:lnTo>
                <a:lnTo>
                  <a:pt x="4606" y="205095"/>
                </a:lnTo>
                <a:lnTo>
                  <a:pt x="0" y="250062"/>
                </a:lnTo>
                <a:lnTo>
                  <a:pt x="4606" y="294992"/>
                </a:lnTo>
                <a:lnTo>
                  <a:pt x="17886" y="337279"/>
                </a:lnTo>
                <a:lnTo>
                  <a:pt x="39031" y="376216"/>
                </a:lnTo>
                <a:lnTo>
                  <a:pt x="67231" y="411099"/>
                </a:lnTo>
                <a:lnTo>
                  <a:pt x="101678" y="441221"/>
                </a:lnTo>
                <a:lnTo>
                  <a:pt x="141562" y="465878"/>
                </a:lnTo>
                <a:lnTo>
                  <a:pt x="186075" y="484363"/>
                </a:lnTo>
                <a:lnTo>
                  <a:pt x="234407" y="495972"/>
                </a:lnTo>
                <a:lnTo>
                  <a:pt x="285750" y="499999"/>
                </a:lnTo>
                <a:lnTo>
                  <a:pt x="337130" y="495972"/>
                </a:lnTo>
                <a:lnTo>
                  <a:pt x="385491" y="484363"/>
                </a:lnTo>
                <a:lnTo>
                  <a:pt x="430026" y="465878"/>
                </a:lnTo>
                <a:lnTo>
                  <a:pt x="469926" y="441221"/>
                </a:lnTo>
                <a:lnTo>
                  <a:pt x="504384" y="411098"/>
                </a:lnTo>
                <a:lnTo>
                  <a:pt x="532590" y="376216"/>
                </a:lnTo>
                <a:lnTo>
                  <a:pt x="553738" y="337279"/>
                </a:lnTo>
                <a:lnTo>
                  <a:pt x="567020" y="294992"/>
                </a:lnTo>
                <a:lnTo>
                  <a:pt x="571626" y="250062"/>
                </a:lnTo>
                <a:lnTo>
                  <a:pt x="567020" y="205095"/>
                </a:lnTo>
                <a:lnTo>
                  <a:pt x="553738" y="162779"/>
                </a:lnTo>
                <a:lnTo>
                  <a:pt x="532590" y="123820"/>
                </a:lnTo>
                <a:lnTo>
                  <a:pt x="504384" y="88921"/>
                </a:lnTo>
                <a:lnTo>
                  <a:pt x="469926" y="58788"/>
                </a:lnTo>
                <a:lnTo>
                  <a:pt x="430026" y="34125"/>
                </a:lnTo>
                <a:lnTo>
                  <a:pt x="385491" y="15636"/>
                </a:lnTo>
                <a:lnTo>
                  <a:pt x="337130" y="4026"/>
                </a:lnTo>
                <a:lnTo>
                  <a:pt x="28575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71873" y="857250"/>
            <a:ext cx="572135" cy="500380"/>
          </a:xfrm>
          <a:custGeom>
            <a:avLst/>
            <a:gdLst/>
            <a:ahLst/>
            <a:cxnLst/>
            <a:rect l="l" t="t" r="r" b="b"/>
            <a:pathLst>
              <a:path w="572135" h="500380">
                <a:moveTo>
                  <a:pt x="0" y="250062"/>
                </a:moveTo>
                <a:lnTo>
                  <a:pt x="4606" y="205095"/>
                </a:lnTo>
                <a:lnTo>
                  <a:pt x="17886" y="162779"/>
                </a:lnTo>
                <a:lnTo>
                  <a:pt x="39031" y="123820"/>
                </a:lnTo>
                <a:lnTo>
                  <a:pt x="67231" y="88921"/>
                </a:lnTo>
                <a:lnTo>
                  <a:pt x="101678" y="58788"/>
                </a:lnTo>
                <a:lnTo>
                  <a:pt x="141562" y="34125"/>
                </a:lnTo>
                <a:lnTo>
                  <a:pt x="186075" y="15636"/>
                </a:lnTo>
                <a:lnTo>
                  <a:pt x="234407" y="4026"/>
                </a:lnTo>
                <a:lnTo>
                  <a:pt x="285750" y="0"/>
                </a:lnTo>
                <a:lnTo>
                  <a:pt x="337130" y="4026"/>
                </a:lnTo>
                <a:lnTo>
                  <a:pt x="385491" y="15636"/>
                </a:lnTo>
                <a:lnTo>
                  <a:pt x="430026" y="34125"/>
                </a:lnTo>
                <a:lnTo>
                  <a:pt x="469926" y="58788"/>
                </a:lnTo>
                <a:lnTo>
                  <a:pt x="504384" y="88921"/>
                </a:lnTo>
                <a:lnTo>
                  <a:pt x="532590" y="123820"/>
                </a:lnTo>
                <a:lnTo>
                  <a:pt x="553738" y="162779"/>
                </a:lnTo>
                <a:lnTo>
                  <a:pt x="567020" y="205095"/>
                </a:lnTo>
                <a:lnTo>
                  <a:pt x="571626" y="250062"/>
                </a:lnTo>
                <a:lnTo>
                  <a:pt x="567020" y="294992"/>
                </a:lnTo>
                <a:lnTo>
                  <a:pt x="553738" y="337279"/>
                </a:lnTo>
                <a:lnTo>
                  <a:pt x="532590" y="376216"/>
                </a:lnTo>
                <a:lnTo>
                  <a:pt x="504384" y="411098"/>
                </a:lnTo>
                <a:lnTo>
                  <a:pt x="469926" y="441221"/>
                </a:lnTo>
                <a:lnTo>
                  <a:pt x="430026" y="465878"/>
                </a:lnTo>
                <a:lnTo>
                  <a:pt x="385491" y="484363"/>
                </a:lnTo>
                <a:lnTo>
                  <a:pt x="337130" y="495972"/>
                </a:lnTo>
                <a:lnTo>
                  <a:pt x="285750" y="499999"/>
                </a:lnTo>
                <a:lnTo>
                  <a:pt x="234407" y="495972"/>
                </a:lnTo>
                <a:lnTo>
                  <a:pt x="186075" y="484363"/>
                </a:lnTo>
                <a:lnTo>
                  <a:pt x="141562" y="465878"/>
                </a:lnTo>
                <a:lnTo>
                  <a:pt x="101678" y="441221"/>
                </a:lnTo>
                <a:lnTo>
                  <a:pt x="67231" y="411099"/>
                </a:lnTo>
                <a:lnTo>
                  <a:pt x="39031" y="376216"/>
                </a:lnTo>
                <a:lnTo>
                  <a:pt x="17886" y="337279"/>
                </a:lnTo>
                <a:lnTo>
                  <a:pt x="4606" y="294992"/>
                </a:lnTo>
                <a:lnTo>
                  <a:pt x="0" y="250062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37559" y="396875"/>
            <a:ext cx="755015" cy="1009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i="1" spc="-7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800" b="1" i="1" spc="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800" b="1" i="1" spc="-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800" b="1" i="1" spc="-1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endParaRPr sz="1800">
              <a:latin typeface="Arial"/>
              <a:cs typeface="Arial"/>
            </a:endParaRPr>
          </a:p>
          <a:p>
            <a:pPr marL="379095">
              <a:lnSpc>
                <a:spcPct val="100000"/>
              </a:lnSpc>
              <a:spcBef>
                <a:spcPts val="925"/>
              </a:spcBef>
            </a:pPr>
            <a:r>
              <a:rPr sz="4000" b="1" i="1" spc="-5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endParaRPr sz="4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645782" y="216408"/>
            <a:ext cx="998054" cy="12218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15001" y="5143512"/>
            <a:ext cx="1143012" cy="7858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15001" y="2143125"/>
            <a:ext cx="1000137" cy="7143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87340" y="6426706"/>
            <a:ext cx="2371343" cy="4084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29250" y="6500838"/>
            <a:ext cx="2286000" cy="214629"/>
          </a:xfrm>
          <a:custGeom>
            <a:avLst/>
            <a:gdLst/>
            <a:ahLst/>
            <a:cxnLst/>
            <a:rect l="l" t="t" r="r" b="b"/>
            <a:pathLst>
              <a:path w="2286000" h="214629">
                <a:moveTo>
                  <a:pt x="2286000" y="214312"/>
                </a:moveTo>
                <a:lnTo>
                  <a:pt x="2214603" y="214037"/>
                </a:lnTo>
                <a:lnTo>
                  <a:pt x="2143455" y="213227"/>
                </a:lnTo>
                <a:lnTo>
                  <a:pt x="2072803" y="211905"/>
                </a:lnTo>
                <a:lnTo>
                  <a:pt x="2002895" y="210095"/>
                </a:lnTo>
                <a:lnTo>
                  <a:pt x="1933980" y="207820"/>
                </a:lnTo>
                <a:lnTo>
                  <a:pt x="1866304" y="205103"/>
                </a:lnTo>
                <a:lnTo>
                  <a:pt x="1800117" y="201967"/>
                </a:lnTo>
                <a:lnTo>
                  <a:pt x="1735666" y="198436"/>
                </a:lnTo>
                <a:lnTo>
                  <a:pt x="1673200" y="194533"/>
                </a:lnTo>
                <a:lnTo>
                  <a:pt x="1612966" y="190281"/>
                </a:lnTo>
                <a:lnTo>
                  <a:pt x="1555212" y="185704"/>
                </a:lnTo>
                <a:lnTo>
                  <a:pt x="1500187" y="180824"/>
                </a:lnTo>
                <a:lnTo>
                  <a:pt x="1448138" y="175665"/>
                </a:lnTo>
                <a:lnTo>
                  <a:pt x="1399315" y="170250"/>
                </a:lnTo>
                <a:lnTo>
                  <a:pt x="1353963" y="164603"/>
                </a:lnTo>
                <a:lnTo>
                  <a:pt x="1312333" y="158746"/>
                </a:lnTo>
                <a:lnTo>
                  <a:pt x="1274671" y="152704"/>
                </a:lnTo>
                <a:lnTo>
                  <a:pt x="1212246" y="140153"/>
                </a:lnTo>
                <a:lnTo>
                  <a:pt x="1168672" y="127138"/>
                </a:lnTo>
                <a:lnTo>
                  <a:pt x="1143000" y="107149"/>
                </a:lnTo>
                <a:lnTo>
                  <a:pt x="1140064" y="100456"/>
                </a:lnTo>
                <a:lnTo>
                  <a:pt x="1098020" y="80608"/>
                </a:lnTo>
                <a:lnTo>
                  <a:pt x="1044773" y="67803"/>
                </a:lnTo>
                <a:lnTo>
                  <a:pt x="973666" y="55556"/>
                </a:lnTo>
                <a:lnTo>
                  <a:pt x="932036" y="49700"/>
                </a:lnTo>
                <a:lnTo>
                  <a:pt x="886684" y="44054"/>
                </a:lnTo>
                <a:lnTo>
                  <a:pt x="837861" y="38640"/>
                </a:lnTo>
                <a:lnTo>
                  <a:pt x="785812" y="33481"/>
                </a:lnTo>
                <a:lnTo>
                  <a:pt x="730787" y="28602"/>
                </a:lnTo>
                <a:lnTo>
                  <a:pt x="673033" y="24026"/>
                </a:lnTo>
                <a:lnTo>
                  <a:pt x="612799" y="19775"/>
                </a:lnTo>
                <a:lnTo>
                  <a:pt x="550333" y="15872"/>
                </a:lnTo>
                <a:lnTo>
                  <a:pt x="485882" y="12342"/>
                </a:lnTo>
                <a:lnTo>
                  <a:pt x="419695" y="9207"/>
                </a:lnTo>
                <a:lnTo>
                  <a:pt x="352019" y="6490"/>
                </a:lnTo>
                <a:lnTo>
                  <a:pt x="283104" y="4216"/>
                </a:lnTo>
                <a:lnTo>
                  <a:pt x="213196" y="2406"/>
                </a:lnTo>
                <a:lnTo>
                  <a:pt x="142544" y="1085"/>
                </a:lnTo>
                <a:lnTo>
                  <a:pt x="71396" y="275"/>
                </a:lnTo>
                <a:lnTo>
                  <a:pt x="0" y="0"/>
                </a:lnTo>
              </a:path>
            </a:pathLst>
          </a:custGeom>
          <a:ln w="10795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90472" y="2439923"/>
            <a:ext cx="733043" cy="6614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68552" y="2270760"/>
            <a:ext cx="1118616" cy="847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71625" y="2500248"/>
            <a:ext cx="571500" cy="500380"/>
          </a:xfrm>
          <a:custGeom>
            <a:avLst/>
            <a:gdLst/>
            <a:ahLst/>
            <a:cxnLst/>
            <a:rect l="l" t="t" r="r" b="b"/>
            <a:pathLst>
              <a:path w="571500" h="500380">
                <a:moveTo>
                  <a:pt x="285750" y="0"/>
                </a:moveTo>
                <a:lnTo>
                  <a:pt x="234374" y="4030"/>
                </a:lnTo>
                <a:lnTo>
                  <a:pt x="186024" y="15651"/>
                </a:lnTo>
                <a:lnTo>
                  <a:pt x="141506" y="34153"/>
                </a:lnTo>
                <a:lnTo>
                  <a:pt x="101626" y="58830"/>
                </a:lnTo>
                <a:lnTo>
                  <a:pt x="67189" y="88974"/>
                </a:lnTo>
                <a:lnTo>
                  <a:pt x="39003" y="123876"/>
                </a:lnTo>
                <a:lnTo>
                  <a:pt x="17871" y="162830"/>
                </a:lnTo>
                <a:lnTo>
                  <a:pt x="4602" y="205128"/>
                </a:lnTo>
                <a:lnTo>
                  <a:pt x="0" y="250062"/>
                </a:lnTo>
                <a:lnTo>
                  <a:pt x="4602" y="295030"/>
                </a:lnTo>
                <a:lnTo>
                  <a:pt x="17871" y="337346"/>
                </a:lnTo>
                <a:lnTo>
                  <a:pt x="39003" y="376305"/>
                </a:lnTo>
                <a:lnTo>
                  <a:pt x="67189" y="411204"/>
                </a:lnTo>
                <a:lnTo>
                  <a:pt x="101626" y="441337"/>
                </a:lnTo>
                <a:lnTo>
                  <a:pt x="141506" y="466000"/>
                </a:lnTo>
                <a:lnTo>
                  <a:pt x="186024" y="484489"/>
                </a:lnTo>
                <a:lnTo>
                  <a:pt x="234374" y="496099"/>
                </a:lnTo>
                <a:lnTo>
                  <a:pt x="285750" y="500125"/>
                </a:lnTo>
                <a:lnTo>
                  <a:pt x="337125" y="496099"/>
                </a:lnTo>
                <a:lnTo>
                  <a:pt x="385475" y="484489"/>
                </a:lnTo>
                <a:lnTo>
                  <a:pt x="429993" y="466000"/>
                </a:lnTo>
                <a:lnTo>
                  <a:pt x="469873" y="441337"/>
                </a:lnTo>
                <a:lnTo>
                  <a:pt x="504310" y="411204"/>
                </a:lnTo>
                <a:lnTo>
                  <a:pt x="532496" y="376305"/>
                </a:lnTo>
                <a:lnTo>
                  <a:pt x="553628" y="337346"/>
                </a:lnTo>
                <a:lnTo>
                  <a:pt x="566897" y="295030"/>
                </a:lnTo>
                <a:lnTo>
                  <a:pt x="571500" y="250062"/>
                </a:lnTo>
                <a:lnTo>
                  <a:pt x="566897" y="205128"/>
                </a:lnTo>
                <a:lnTo>
                  <a:pt x="553628" y="162830"/>
                </a:lnTo>
                <a:lnTo>
                  <a:pt x="532496" y="123876"/>
                </a:lnTo>
                <a:lnTo>
                  <a:pt x="504310" y="88974"/>
                </a:lnTo>
                <a:lnTo>
                  <a:pt x="469873" y="58830"/>
                </a:lnTo>
                <a:lnTo>
                  <a:pt x="429993" y="34153"/>
                </a:lnTo>
                <a:lnTo>
                  <a:pt x="385475" y="15651"/>
                </a:lnTo>
                <a:lnTo>
                  <a:pt x="337125" y="4030"/>
                </a:lnTo>
                <a:lnTo>
                  <a:pt x="28575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71625" y="2500248"/>
            <a:ext cx="571500" cy="500380"/>
          </a:xfrm>
          <a:custGeom>
            <a:avLst/>
            <a:gdLst/>
            <a:ahLst/>
            <a:cxnLst/>
            <a:rect l="l" t="t" r="r" b="b"/>
            <a:pathLst>
              <a:path w="571500" h="500380">
                <a:moveTo>
                  <a:pt x="0" y="250062"/>
                </a:moveTo>
                <a:lnTo>
                  <a:pt x="4602" y="205128"/>
                </a:lnTo>
                <a:lnTo>
                  <a:pt x="17871" y="162830"/>
                </a:lnTo>
                <a:lnTo>
                  <a:pt x="39003" y="123876"/>
                </a:lnTo>
                <a:lnTo>
                  <a:pt x="67189" y="88974"/>
                </a:lnTo>
                <a:lnTo>
                  <a:pt x="101626" y="58830"/>
                </a:lnTo>
                <a:lnTo>
                  <a:pt x="141506" y="34153"/>
                </a:lnTo>
                <a:lnTo>
                  <a:pt x="186024" y="15651"/>
                </a:lnTo>
                <a:lnTo>
                  <a:pt x="234374" y="4030"/>
                </a:lnTo>
                <a:lnTo>
                  <a:pt x="285750" y="0"/>
                </a:lnTo>
                <a:lnTo>
                  <a:pt x="337125" y="4030"/>
                </a:lnTo>
                <a:lnTo>
                  <a:pt x="385475" y="15651"/>
                </a:lnTo>
                <a:lnTo>
                  <a:pt x="429993" y="34153"/>
                </a:lnTo>
                <a:lnTo>
                  <a:pt x="469873" y="58830"/>
                </a:lnTo>
                <a:lnTo>
                  <a:pt x="504310" y="88974"/>
                </a:lnTo>
                <a:lnTo>
                  <a:pt x="532496" y="123876"/>
                </a:lnTo>
                <a:lnTo>
                  <a:pt x="553628" y="162830"/>
                </a:lnTo>
                <a:lnTo>
                  <a:pt x="566897" y="205128"/>
                </a:lnTo>
                <a:lnTo>
                  <a:pt x="571500" y="250062"/>
                </a:lnTo>
                <a:lnTo>
                  <a:pt x="566897" y="295030"/>
                </a:lnTo>
                <a:lnTo>
                  <a:pt x="553628" y="337346"/>
                </a:lnTo>
                <a:lnTo>
                  <a:pt x="532496" y="376305"/>
                </a:lnTo>
                <a:lnTo>
                  <a:pt x="504310" y="411204"/>
                </a:lnTo>
                <a:lnTo>
                  <a:pt x="469873" y="441337"/>
                </a:lnTo>
                <a:lnTo>
                  <a:pt x="429993" y="466000"/>
                </a:lnTo>
                <a:lnTo>
                  <a:pt x="385475" y="484489"/>
                </a:lnTo>
                <a:lnTo>
                  <a:pt x="337125" y="496099"/>
                </a:lnTo>
                <a:lnTo>
                  <a:pt x="285750" y="500125"/>
                </a:lnTo>
                <a:lnTo>
                  <a:pt x="234374" y="496099"/>
                </a:lnTo>
                <a:lnTo>
                  <a:pt x="186024" y="484489"/>
                </a:lnTo>
                <a:lnTo>
                  <a:pt x="141506" y="466000"/>
                </a:lnTo>
                <a:lnTo>
                  <a:pt x="101626" y="441337"/>
                </a:lnTo>
                <a:lnTo>
                  <a:pt x="67189" y="411204"/>
                </a:lnTo>
                <a:lnTo>
                  <a:pt x="39003" y="376305"/>
                </a:lnTo>
                <a:lnTo>
                  <a:pt x="17871" y="337346"/>
                </a:lnTo>
                <a:lnTo>
                  <a:pt x="4602" y="295030"/>
                </a:lnTo>
                <a:lnTo>
                  <a:pt x="0" y="250062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703577" y="2432050"/>
            <a:ext cx="307975" cy="617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i="1" spc="-5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endParaRPr sz="40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429250" y="571436"/>
            <a:ext cx="1143012" cy="7858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360157" y="1143419"/>
            <a:ext cx="1783842" cy="74946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715250" y="0"/>
            <a:ext cx="1428749" cy="16429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25310" y="3836161"/>
            <a:ext cx="793750" cy="457200"/>
          </a:xfrm>
          <a:custGeom>
            <a:avLst/>
            <a:gdLst/>
            <a:ahLst/>
            <a:cxnLst/>
            <a:rect l="l" t="t" r="r" b="b"/>
            <a:pathLst>
              <a:path w="793750" h="457200">
                <a:moveTo>
                  <a:pt x="706247" y="337819"/>
                </a:moveTo>
                <a:lnTo>
                  <a:pt x="667101" y="349250"/>
                </a:lnTo>
                <a:lnTo>
                  <a:pt x="640080" y="381000"/>
                </a:lnTo>
                <a:lnTo>
                  <a:pt x="634158" y="402589"/>
                </a:lnTo>
                <a:lnTo>
                  <a:pt x="634740" y="412750"/>
                </a:lnTo>
                <a:lnTo>
                  <a:pt x="657455" y="444500"/>
                </a:lnTo>
                <a:lnTo>
                  <a:pt x="684746" y="457200"/>
                </a:lnTo>
                <a:lnTo>
                  <a:pt x="701405" y="457200"/>
                </a:lnTo>
                <a:lnTo>
                  <a:pt x="717373" y="454660"/>
                </a:lnTo>
                <a:lnTo>
                  <a:pt x="732663" y="445769"/>
                </a:lnTo>
                <a:lnTo>
                  <a:pt x="747065" y="434339"/>
                </a:lnTo>
                <a:lnTo>
                  <a:pt x="750386" y="430530"/>
                </a:lnTo>
                <a:lnTo>
                  <a:pt x="686712" y="430530"/>
                </a:lnTo>
                <a:lnTo>
                  <a:pt x="678688" y="427989"/>
                </a:lnTo>
                <a:lnTo>
                  <a:pt x="672591" y="425450"/>
                </a:lnTo>
                <a:lnTo>
                  <a:pt x="668528" y="421639"/>
                </a:lnTo>
                <a:lnTo>
                  <a:pt x="664463" y="408939"/>
                </a:lnTo>
                <a:lnTo>
                  <a:pt x="665225" y="402589"/>
                </a:lnTo>
                <a:lnTo>
                  <a:pt x="668655" y="396239"/>
                </a:lnTo>
                <a:lnTo>
                  <a:pt x="672965" y="388619"/>
                </a:lnTo>
                <a:lnTo>
                  <a:pt x="678465" y="381000"/>
                </a:lnTo>
                <a:lnTo>
                  <a:pt x="685157" y="375919"/>
                </a:lnTo>
                <a:lnTo>
                  <a:pt x="693038" y="369569"/>
                </a:lnTo>
                <a:lnTo>
                  <a:pt x="701421" y="365760"/>
                </a:lnTo>
                <a:lnTo>
                  <a:pt x="709803" y="364489"/>
                </a:lnTo>
                <a:lnTo>
                  <a:pt x="754507" y="364489"/>
                </a:lnTo>
                <a:lnTo>
                  <a:pt x="751332" y="359410"/>
                </a:lnTo>
                <a:lnTo>
                  <a:pt x="743204" y="350519"/>
                </a:lnTo>
                <a:lnTo>
                  <a:pt x="738250" y="346710"/>
                </a:lnTo>
                <a:lnTo>
                  <a:pt x="732536" y="344169"/>
                </a:lnTo>
                <a:lnTo>
                  <a:pt x="719439" y="339089"/>
                </a:lnTo>
                <a:lnTo>
                  <a:pt x="706247" y="337819"/>
                </a:lnTo>
                <a:close/>
              </a:path>
              <a:path w="793750" h="457200">
                <a:moveTo>
                  <a:pt x="754507" y="364489"/>
                </a:moveTo>
                <a:lnTo>
                  <a:pt x="718185" y="364489"/>
                </a:lnTo>
                <a:lnTo>
                  <a:pt x="726566" y="368300"/>
                </a:lnTo>
                <a:lnTo>
                  <a:pt x="732663" y="370839"/>
                </a:lnTo>
                <a:lnTo>
                  <a:pt x="736727" y="374650"/>
                </a:lnTo>
                <a:lnTo>
                  <a:pt x="738886" y="379730"/>
                </a:lnTo>
                <a:lnTo>
                  <a:pt x="740917" y="384810"/>
                </a:lnTo>
                <a:lnTo>
                  <a:pt x="740537" y="389889"/>
                </a:lnTo>
                <a:lnTo>
                  <a:pt x="712215" y="424180"/>
                </a:lnTo>
                <a:lnTo>
                  <a:pt x="694975" y="430530"/>
                </a:lnTo>
                <a:lnTo>
                  <a:pt x="750386" y="430530"/>
                </a:lnTo>
                <a:lnTo>
                  <a:pt x="760348" y="419100"/>
                </a:lnTo>
                <a:lnTo>
                  <a:pt x="772489" y="401319"/>
                </a:lnTo>
                <a:lnTo>
                  <a:pt x="783463" y="381000"/>
                </a:lnTo>
                <a:lnTo>
                  <a:pt x="788103" y="369569"/>
                </a:lnTo>
                <a:lnTo>
                  <a:pt x="757046" y="369569"/>
                </a:lnTo>
                <a:lnTo>
                  <a:pt x="754507" y="364489"/>
                </a:lnTo>
                <a:close/>
              </a:path>
              <a:path w="793750" h="457200">
                <a:moveTo>
                  <a:pt x="579167" y="276860"/>
                </a:moveTo>
                <a:lnTo>
                  <a:pt x="566179" y="276860"/>
                </a:lnTo>
                <a:lnTo>
                  <a:pt x="553465" y="280669"/>
                </a:lnTo>
                <a:lnTo>
                  <a:pt x="521854" y="306069"/>
                </a:lnTo>
                <a:lnTo>
                  <a:pt x="508508" y="346710"/>
                </a:lnTo>
                <a:lnTo>
                  <a:pt x="509242" y="353060"/>
                </a:lnTo>
                <a:lnTo>
                  <a:pt x="534513" y="387350"/>
                </a:lnTo>
                <a:lnTo>
                  <a:pt x="569023" y="397510"/>
                </a:lnTo>
                <a:lnTo>
                  <a:pt x="582267" y="397510"/>
                </a:lnTo>
                <a:lnTo>
                  <a:pt x="595248" y="393700"/>
                </a:lnTo>
                <a:lnTo>
                  <a:pt x="607256" y="386080"/>
                </a:lnTo>
                <a:lnTo>
                  <a:pt x="617585" y="378460"/>
                </a:lnTo>
                <a:lnTo>
                  <a:pt x="623013" y="372110"/>
                </a:lnTo>
                <a:lnTo>
                  <a:pt x="565483" y="372110"/>
                </a:lnTo>
                <a:lnTo>
                  <a:pt x="559333" y="370839"/>
                </a:lnTo>
                <a:lnTo>
                  <a:pt x="553338" y="368300"/>
                </a:lnTo>
                <a:lnTo>
                  <a:pt x="546988" y="365760"/>
                </a:lnTo>
                <a:lnTo>
                  <a:pt x="542924" y="360680"/>
                </a:lnTo>
                <a:lnTo>
                  <a:pt x="538861" y="347980"/>
                </a:lnTo>
                <a:lnTo>
                  <a:pt x="539622" y="341630"/>
                </a:lnTo>
                <a:lnTo>
                  <a:pt x="543306" y="332739"/>
                </a:lnTo>
                <a:lnTo>
                  <a:pt x="569594" y="304800"/>
                </a:lnTo>
                <a:lnTo>
                  <a:pt x="582930" y="302260"/>
                </a:lnTo>
                <a:lnTo>
                  <a:pt x="629931" y="302260"/>
                </a:lnTo>
                <a:lnTo>
                  <a:pt x="625490" y="297180"/>
                </a:lnTo>
                <a:lnTo>
                  <a:pt x="616757" y="289560"/>
                </a:lnTo>
                <a:lnTo>
                  <a:pt x="605916" y="284480"/>
                </a:lnTo>
                <a:lnTo>
                  <a:pt x="592417" y="279400"/>
                </a:lnTo>
                <a:lnTo>
                  <a:pt x="579167" y="276860"/>
                </a:lnTo>
                <a:close/>
              </a:path>
              <a:path w="793750" h="457200">
                <a:moveTo>
                  <a:pt x="629931" y="302260"/>
                </a:moveTo>
                <a:lnTo>
                  <a:pt x="589407" y="302260"/>
                </a:lnTo>
                <a:lnTo>
                  <a:pt x="595757" y="306069"/>
                </a:lnTo>
                <a:lnTo>
                  <a:pt x="601980" y="308610"/>
                </a:lnTo>
                <a:lnTo>
                  <a:pt x="606170" y="313689"/>
                </a:lnTo>
                <a:lnTo>
                  <a:pt x="608203" y="318769"/>
                </a:lnTo>
                <a:lnTo>
                  <a:pt x="610235" y="325119"/>
                </a:lnTo>
                <a:lnTo>
                  <a:pt x="609599" y="331469"/>
                </a:lnTo>
                <a:lnTo>
                  <a:pt x="586795" y="363219"/>
                </a:lnTo>
                <a:lnTo>
                  <a:pt x="565483" y="372110"/>
                </a:lnTo>
                <a:lnTo>
                  <a:pt x="623013" y="372110"/>
                </a:lnTo>
                <a:lnTo>
                  <a:pt x="626270" y="368300"/>
                </a:lnTo>
                <a:lnTo>
                  <a:pt x="633348" y="355600"/>
                </a:lnTo>
                <a:lnTo>
                  <a:pt x="637492" y="345439"/>
                </a:lnTo>
                <a:lnTo>
                  <a:pt x="639444" y="334010"/>
                </a:lnTo>
                <a:lnTo>
                  <a:pt x="639206" y="323850"/>
                </a:lnTo>
                <a:lnTo>
                  <a:pt x="636778" y="314960"/>
                </a:lnTo>
                <a:lnTo>
                  <a:pt x="632152" y="304800"/>
                </a:lnTo>
                <a:lnTo>
                  <a:pt x="629931" y="302260"/>
                </a:lnTo>
                <a:close/>
              </a:path>
              <a:path w="793750" h="457200">
                <a:moveTo>
                  <a:pt x="743331" y="294639"/>
                </a:moveTo>
                <a:lnTo>
                  <a:pt x="728090" y="312419"/>
                </a:lnTo>
                <a:lnTo>
                  <a:pt x="741553" y="320039"/>
                </a:lnTo>
                <a:lnTo>
                  <a:pt x="749819" y="323850"/>
                </a:lnTo>
                <a:lnTo>
                  <a:pt x="756348" y="327660"/>
                </a:lnTo>
                <a:lnTo>
                  <a:pt x="761162" y="332739"/>
                </a:lnTo>
                <a:lnTo>
                  <a:pt x="764286" y="336550"/>
                </a:lnTo>
                <a:lnTo>
                  <a:pt x="767334" y="342900"/>
                </a:lnTo>
                <a:lnTo>
                  <a:pt x="766571" y="350519"/>
                </a:lnTo>
                <a:lnTo>
                  <a:pt x="760730" y="361950"/>
                </a:lnTo>
                <a:lnTo>
                  <a:pt x="759079" y="365760"/>
                </a:lnTo>
                <a:lnTo>
                  <a:pt x="757046" y="369569"/>
                </a:lnTo>
                <a:lnTo>
                  <a:pt x="788103" y="369569"/>
                </a:lnTo>
                <a:lnTo>
                  <a:pt x="789134" y="367030"/>
                </a:lnTo>
                <a:lnTo>
                  <a:pt x="792448" y="354330"/>
                </a:lnTo>
                <a:lnTo>
                  <a:pt x="793428" y="344169"/>
                </a:lnTo>
                <a:lnTo>
                  <a:pt x="792098" y="334010"/>
                </a:lnTo>
                <a:lnTo>
                  <a:pt x="787693" y="325119"/>
                </a:lnTo>
                <a:lnTo>
                  <a:pt x="779621" y="316230"/>
                </a:lnTo>
                <a:lnTo>
                  <a:pt x="767881" y="307339"/>
                </a:lnTo>
                <a:lnTo>
                  <a:pt x="752474" y="298450"/>
                </a:lnTo>
                <a:lnTo>
                  <a:pt x="743331" y="294639"/>
                </a:lnTo>
                <a:close/>
              </a:path>
              <a:path w="793750" h="457200">
                <a:moveTo>
                  <a:pt x="434593" y="205739"/>
                </a:moveTo>
                <a:lnTo>
                  <a:pt x="333247" y="337819"/>
                </a:lnTo>
                <a:lnTo>
                  <a:pt x="362204" y="351789"/>
                </a:lnTo>
                <a:lnTo>
                  <a:pt x="400304" y="302260"/>
                </a:lnTo>
                <a:lnTo>
                  <a:pt x="421132" y="302260"/>
                </a:lnTo>
                <a:lnTo>
                  <a:pt x="417703" y="290830"/>
                </a:lnTo>
                <a:lnTo>
                  <a:pt x="418845" y="283210"/>
                </a:lnTo>
                <a:lnTo>
                  <a:pt x="422783" y="274319"/>
                </a:lnTo>
                <a:lnTo>
                  <a:pt x="454787" y="243839"/>
                </a:lnTo>
                <a:lnTo>
                  <a:pt x="461263" y="242569"/>
                </a:lnTo>
                <a:lnTo>
                  <a:pt x="509044" y="242569"/>
                </a:lnTo>
                <a:lnTo>
                  <a:pt x="507507" y="240030"/>
                </a:lnTo>
                <a:lnTo>
                  <a:pt x="501397" y="234950"/>
                </a:lnTo>
                <a:lnTo>
                  <a:pt x="493775" y="229869"/>
                </a:lnTo>
                <a:lnTo>
                  <a:pt x="490854" y="228600"/>
                </a:lnTo>
                <a:lnTo>
                  <a:pt x="454406" y="228600"/>
                </a:lnTo>
                <a:lnTo>
                  <a:pt x="462025" y="218439"/>
                </a:lnTo>
                <a:lnTo>
                  <a:pt x="434593" y="205739"/>
                </a:lnTo>
                <a:close/>
              </a:path>
              <a:path w="793750" h="457200">
                <a:moveTo>
                  <a:pt x="421132" y="302260"/>
                </a:moveTo>
                <a:lnTo>
                  <a:pt x="400304" y="302260"/>
                </a:lnTo>
                <a:lnTo>
                  <a:pt x="402784" y="312419"/>
                </a:lnTo>
                <a:lnTo>
                  <a:pt x="434653" y="337819"/>
                </a:lnTo>
                <a:lnTo>
                  <a:pt x="445484" y="339089"/>
                </a:lnTo>
                <a:lnTo>
                  <a:pt x="456648" y="337819"/>
                </a:lnTo>
                <a:lnTo>
                  <a:pt x="468121" y="335280"/>
                </a:lnTo>
                <a:lnTo>
                  <a:pt x="480816" y="327660"/>
                </a:lnTo>
                <a:lnTo>
                  <a:pt x="491855" y="318769"/>
                </a:lnTo>
                <a:lnTo>
                  <a:pt x="496031" y="313689"/>
                </a:lnTo>
                <a:lnTo>
                  <a:pt x="435483" y="313689"/>
                </a:lnTo>
                <a:lnTo>
                  <a:pt x="430657" y="311150"/>
                </a:lnTo>
                <a:lnTo>
                  <a:pt x="425195" y="308610"/>
                </a:lnTo>
                <a:lnTo>
                  <a:pt x="421513" y="303530"/>
                </a:lnTo>
                <a:lnTo>
                  <a:pt x="421132" y="302260"/>
                </a:lnTo>
                <a:close/>
              </a:path>
              <a:path w="793750" h="457200">
                <a:moveTo>
                  <a:pt x="509044" y="242569"/>
                </a:moveTo>
                <a:lnTo>
                  <a:pt x="467233" y="242569"/>
                </a:lnTo>
                <a:lnTo>
                  <a:pt x="472693" y="246380"/>
                </a:lnTo>
                <a:lnTo>
                  <a:pt x="478663" y="248919"/>
                </a:lnTo>
                <a:lnTo>
                  <a:pt x="482472" y="252730"/>
                </a:lnTo>
                <a:lnTo>
                  <a:pt x="486029" y="265430"/>
                </a:lnTo>
                <a:lnTo>
                  <a:pt x="485013" y="271780"/>
                </a:lnTo>
                <a:lnTo>
                  <a:pt x="481203" y="280669"/>
                </a:lnTo>
                <a:lnTo>
                  <a:pt x="477900" y="287019"/>
                </a:lnTo>
                <a:lnTo>
                  <a:pt x="472947" y="293369"/>
                </a:lnTo>
                <a:lnTo>
                  <a:pt x="466216" y="299719"/>
                </a:lnTo>
                <a:lnTo>
                  <a:pt x="459486" y="307339"/>
                </a:lnTo>
                <a:lnTo>
                  <a:pt x="453009" y="311150"/>
                </a:lnTo>
                <a:lnTo>
                  <a:pt x="440816" y="313689"/>
                </a:lnTo>
                <a:lnTo>
                  <a:pt x="496031" y="313689"/>
                </a:lnTo>
                <a:lnTo>
                  <a:pt x="516032" y="273050"/>
                </a:lnTo>
                <a:lnTo>
                  <a:pt x="516624" y="262889"/>
                </a:lnTo>
                <a:lnTo>
                  <a:pt x="515238" y="255269"/>
                </a:lnTo>
                <a:lnTo>
                  <a:pt x="512117" y="247650"/>
                </a:lnTo>
                <a:lnTo>
                  <a:pt x="509044" y="242569"/>
                </a:lnTo>
                <a:close/>
              </a:path>
              <a:path w="793750" h="457200">
                <a:moveTo>
                  <a:pt x="326056" y="156210"/>
                </a:moveTo>
                <a:lnTo>
                  <a:pt x="313068" y="156210"/>
                </a:lnTo>
                <a:lnTo>
                  <a:pt x="300355" y="160019"/>
                </a:lnTo>
                <a:lnTo>
                  <a:pt x="268743" y="185419"/>
                </a:lnTo>
                <a:lnTo>
                  <a:pt x="255396" y="226060"/>
                </a:lnTo>
                <a:lnTo>
                  <a:pt x="256131" y="232410"/>
                </a:lnTo>
                <a:lnTo>
                  <a:pt x="281402" y="266700"/>
                </a:lnTo>
                <a:lnTo>
                  <a:pt x="315912" y="276860"/>
                </a:lnTo>
                <a:lnTo>
                  <a:pt x="329156" y="276860"/>
                </a:lnTo>
                <a:lnTo>
                  <a:pt x="342138" y="271780"/>
                </a:lnTo>
                <a:lnTo>
                  <a:pt x="354143" y="265430"/>
                </a:lnTo>
                <a:lnTo>
                  <a:pt x="364458" y="257810"/>
                </a:lnTo>
                <a:lnTo>
                  <a:pt x="369863" y="251460"/>
                </a:lnTo>
                <a:lnTo>
                  <a:pt x="312324" y="251460"/>
                </a:lnTo>
                <a:lnTo>
                  <a:pt x="306204" y="250189"/>
                </a:lnTo>
                <a:lnTo>
                  <a:pt x="300228" y="247650"/>
                </a:lnTo>
                <a:lnTo>
                  <a:pt x="293878" y="245110"/>
                </a:lnTo>
                <a:lnTo>
                  <a:pt x="289687" y="240030"/>
                </a:lnTo>
                <a:lnTo>
                  <a:pt x="287782" y="233680"/>
                </a:lnTo>
                <a:lnTo>
                  <a:pt x="285749" y="227330"/>
                </a:lnTo>
                <a:lnTo>
                  <a:pt x="286512" y="220980"/>
                </a:lnTo>
                <a:lnTo>
                  <a:pt x="310134" y="187960"/>
                </a:lnTo>
                <a:lnTo>
                  <a:pt x="329818" y="181610"/>
                </a:lnTo>
                <a:lnTo>
                  <a:pt x="376820" y="181610"/>
                </a:lnTo>
                <a:lnTo>
                  <a:pt x="372379" y="176530"/>
                </a:lnTo>
                <a:lnTo>
                  <a:pt x="363646" y="168910"/>
                </a:lnTo>
                <a:lnTo>
                  <a:pt x="352806" y="163830"/>
                </a:lnTo>
                <a:lnTo>
                  <a:pt x="339306" y="158750"/>
                </a:lnTo>
                <a:lnTo>
                  <a:pt x="326056" y="156210"/>
                </a:lnTo>
                <a:close/>
              </a:path>
              <a:path w="793750" h="457200">
                <a:moveTo>
                  <a:pt x="376820" y="181610"/>
                </a:moveTo>
                <a:lnTo>
                  <a:pt x="336295" y="181610"/>
                </a:lnTo>
                <a:lnTo>
                  <a:pt x="342518" y="185419"/>
                </a:lnTo>
                <a:lnTo>
                  <a:pt x="348868" y="187960"/>
                </a:lnTo>
                <a:lnTo>
                  <a:pt x="353060" y="193039"/>
                </a:lnTo>
                <a:lnTo>
                  <a:pt x="355091" y="198119"/>
                </a:lnTo>
                <a:lnTo>
                  <a:pt x="357123" y="204469"/>
                </a:lnTo>
                <a:lnTo>
                  <a:pt x="356488" y="210819"/>
                </a:lnTo>
                <a:lnTo>
                  <a:pt x="333684" y="242569"/>
                </a:lnTo>
                <a:lnTo>
                  <a:pt x="312324" y="251460"/>
                </a:lnTo>
                <a:lnTo>
                  <a:pt x="369863" y="251460"/>
                </a:lnTo>
                <a:lnTo>
                  <a:pt x="373106" y="247650"/>
                </a:lnTo>
                <a:lnTo>
                  <a:pt x="380111" y="234950"/>
                </a:lnTo>
                <a:lnTo>
                  <a:pt x="384327" y="224789"/>
                </a:lnTo>
                <a:lnTo>
                  <a:pt x="386318" y="213360"/>
                </a:lnTo>
                <a:lnTo>
                  <a:pt x="386093" y="203200"/>
                </a:lnTo>
                <a:lnTo>
                  <a:pt x="383666" y="194310"/>
                </a:lnTo>
                <a:lnTo>
                  <a:pt x="379041" y="184150"/>
                </a:lnTo>
                <a:lnTo>
                  <a:pt x="376820" y="181610"/>
                </a:lnTo>
                <a:close/>
              </a:path>
              <a:path w="793750" h="457200">
                <a:moveTo>
                  <a:pt x="469772" y="224789"/>
                </a:moveTo>
                <a:lnTo>
                  <a:pt x="462534" y="226060"/>
                </a:lnTo>
                <a:lnTo>
                  <a:pt x="454406" y="228600"/>
                </a:lnTo>
                <a:lnTo>
                  <a:pt x="490854" y="228600"/>
                </a:lnTo>
                <a:lnTo>
                  <a:pt x="487934" y="227330"/>
                </a:lnTo>
                <a:lnTo>
                  <a:pt x="481964" y="226060"/>
                </a:lnTo>
                <a:lnTo>
                  <a:pt x="469772" y="224789"/>
                </a:lnTo>
                <a:close/>
              </a:path>
              <a:path w="793750" h="457200">
                <a:moveTo>
                  <a:pt x="171577" y="143510"/>
                </a:moveTo>
                <a:lnTo>
                  <a:pt x="165608" y="143510"/>
                </a:lnTo>
                <a:lnTo>
                  <a:pt x="160019" y="146050"/>
                </a:lnTo>
                <a:lnTo>
                  <a:pt x="140736" y="175260"/>
                </a:lnTo>
                <a:lnTo>
                  <a:pt x="141315" y="181610"/>
                </a:lnTo>
                <a:lnTo>
                  <a:pt x="171449" y="214630"/>
                </a:lnTo>
                <a:lnTo>
                  <a:pt x="182475" y="218439"/>
                </a:lnTo>
                <a:lnTo>
                  <a:pt x="192690" y="222250"/>
                </a:lnTo>
                <a:lnTo>
                  <a:pt x="202096" y="223519"/>
                </a:lnTo>
                <a:lnTo>
                  <a:pt x="210692" y="223519"/>
                </a:lnTo>
                <a:lnTo>
                  <a:pt x="218622" y="222250"/>
                </a:lnTo>
                <a:lnTo>
                  <a:pt x="226028" y="218439"/>
                </a:lnTo>
                <a:lnTo>
                  <a:pt x="232910" y="213360"/>
                </a:lnTo>
                <a:lnTo>
                  <a:pt x="239267" y="208280"/>
                </a:lnTo>
                <a:lnTo>
                  <a:pt x="224898" y="198119"/>
                </a:lnTo>
                <a:lnTo>
                  <a:pt x="192047" y="198119"/>
                </a:lnTo>
                <a:lnTo>
                  <a:pt x="182880" y="194310"/>
                </a:lnTo>
                <a:lnTo>
                  <a:pt x="177418" y="191769"/>
                </a:lnTo>
                <a:lnTo>
                  <a:pt x="173482" y="189230"/>
                </a:lnTo>
                <a:lnTo>
                  <a:pt x="168910" y="181610"/>
                </a:lnTo>
                <a:lnTo>
                  <a:pt x="168529" y="177800"/>
                </a:lnTo>
                <a:lnTo>
                  <a:pt x="170053" y="173989"/>
                </a:lnTo>
                <a:lnTo>
                  <a:pt x="171831" y="170180"/>
                </a:lnTo>
                <a:lnTo>
                  <a:pt x="174752" y="168910"/>
                </a:lnTo>
                <a:lnTo>
                  <a:pt x="262509" y="168910"/>
                </a:lnTo>
                <a:lnTo>
                  <a:pt x="266699" y="160019"/>
                </a:lnTo>
                <a:lnTo>
                  <a:pt x="268914" y="153669"/>
                </a:lnTo>
                <a:lnTo>
                  <a:pt x="269062" y="152400"/>
                </a:lnTo>
                <a:lnTo>
                  <a:pt x="221932" y="152400"/>
                </a:lnTo>
                <a:lnTo>
                  <a:pt x="213459" y="149860"/>
                </a:lnTo>
                <a:lnTo>
                  <a:pt x="202818" y="148589"/>
                </a:lnTo>
                <a:lnTo>
                  <a:pt x="192579" y="146050"/>
                </a:lnTo>
                <a:lnTo>
                  <a:pt x="183959" y="144780"/>
                </a:lnTo>
                <a:lnTo>
                  <a:pt x="176958" y="144780"/>
                </a:lnTo>
                <a:lnTo>
                  <a:pt x="171577" y="143510"/>
                </a:lnTo>
                <a:close/>
              </a:path>
              <a:path w="793750" h="457200">
                <a:moveTo>
                  <a:pt x="214121" y="190500"/>
                </a:moveTo>
                <a:lnTo>
                  <a:pt x="207668" y="195580"/>
                </a:lnTo>
                <a:lnTo>
                  <a:pt x="200310" y="198119"/>
                </a:lnTo>
                <a:lnTo>
                  <a:pt x="224898" y="198119"/>
                </a:lnTo>
                <a:lnTo>
                  <a:pt x="214121" y="190500"/>
                </a:lnTo>
                <a:close/>
              </a:path>
              <a:path w="793750" h="457200">
                <a:moveTo>
                  <a:pt x="262509" y="168910"/>
                </a:moveTo>
                <a:lnTo>
                  <a:pt x="188467" y="168910"/>
                </a:lnTo>
                <a:lnTo>
                  <a:pt x="195802" y="170180"/>
                </a:lnTo>
                <a:lnTo>
                  <a:pt x="204850" y="172719"/>
                </a:lnTo>
                <a:lnTo>
                  <a:pt x="218568" y="175260"/>
                </a:lnTo>
                <a:lnTo>
                  <a:pt x="230203" y="176530"/>
                </a:lnTo>
                <a:lnTo>
                  <a:pt x="247268" y="176530"/>
                </a:lnTo>
                <a:lnTo>
                  <a:pt x="256032" y="173989"/>
                </a:lnTo>
                <a:lnTo>
                  <a:pt x="262509" y="168910"/>
                </a:lnTo>
                <a:close/>
              </a:path>
              <a:path w="793750" h="457200">
                <a:moveTo>
                  <a:pt x="103626" y="0"/>
                </a:moveTo>
                <a:lnTo>
                  <a:pt x="93598" y="0"/>
                </a:lnTo>
                <a:lnTo>
                  <a:pt x="74263" y="2539"/>
                </a:lnTo>
                <a:lnTo>
                  <a:pt x="39671" y="21589"/>
                </a:lnTo>
                <a:lnTo>
                  <a:pt x="10848" y="55880"/>
                </a:lnTo>
                <a:lnTo>
                  <a:pt x="7492" y="62230"/>
                </a:lnTo>
                <a:lnTo>
                  <a:pt x="4464" y="68580"/>
                </a:lnTo>
                <a:lnTo>
                  <a:pt x="2222" y="76200"/>
                </a:lnTo>
                <a:lnTo>
                  <a:pt x="742" y="83819"/>
                </a:lnTo>
                <a:lnTo>
                  <a:pt x="0" y="92710"/>
                </a:lnTo>
                <a:lnTo>
                  <a:pt x="261" y="100330"/>
                </a:lnTo>
                <a:lnTo>
                  <a:pt x="21066" y="139700"/>
                </a:lnTo>
                <a:lnTo>
                  <a:pt x="62864" y="158750"/>
                </a:lnTo>
                <a:lnTo>
                  <a:pt x="74957" y="160019"/>
                </a:lnTo>
                <a:lnTo>
                  <a:pt x="87121" y="160019"/>
                </a:lnTo>
                <a:lnTo>
                  <a:pt x="133095" y="139700"/>
                </a:lnTo>
                <a:lnTo>
                  <a:pt x="144217" y="130810"/>
                </a:lnTo>
                <a:lnTo>
                  <a:pt x="67405" y="130810"/>
                </a:lnTo>
                <a:lnTo>
                  <a:pt x="60713" y="129539"/>
                </a:lnTo>
                <a:lnTo>
                  <a:pt x="33450" y="97789"/>
                </a:lnTo>
                <a:lnTo>
                  <a:pt x="33416" y="90169"/>
                </a:lnTo>
                <a:lnTo>
                  <a:pt x="34835" y="82550"/>
                </a:lnTo>
                <a:lnTo>
                  <a:pt x="62239" y="44450"/>
                </a:lnTo>
                <a:lnTo>
                  <a:pt x="96837" y="29210"/>
                </a:lnTo>
                <a:lnTo>
                  <a:pt x="159716" y="29210"/>
                </a:lnTo>
                <a:lnTo>
                  <a:pt x="156765" y="25400"/>
                </a:lnTo>
                <a:lnTo>
                  <a:pt x="146587" y="16510"/>
                </a:lnTo>
                <a:lnTo>
                  <a:pt x="134112" y="8889"/>
                </a:lnTo>
                <a:lnTo>
                  <a:pt x="113712" y="1269"/>
                </a:lnTo>
                <a:lnTo>
                  <a:pt x="103626" y="0"/>
                </a:lnTo>
                <a:close/>
              </a:path>
              <a:path w="793750" h="457200">
                <a:moveTo>
                  <a:pt x="262606" y="127000"/>
                </a:moveTo>
                <a:lnTo>
                  <a:pt x="216360" y="127000"/>
                </a:lnTo>
                <a:lnTo>
                  <a:pt x="222966" y="128269"/>
                </a:lnTo>
                <a:lnTo>
                  <a:pt x="230250" y="130810"/>
                </a:lnTo>
                <a:lnTo>
                  <a:pt x="235331" y="133350"/>
                </a:lnTo>
                <a:lnTo>
                  <a:pt x="238633" y="134619"/>
                </a:lnTo>
                <a:lnTo>
                  <a:pt x="240411" y="138430"/>
                </a:lnTo>
                <a:lnTo>
                  <a:pt x="242188" y="140969"/>
                </a:lnTo>
                <a:lnTo>
                  <a:pt x="242442" y="143510"/>
                </a:lnTo>
                <a:lnTo>
                  <a:pt x="241045" y="146050"/>
                </a:lnTo>
                <a:lnTo>
                  <a:pt x="239013" y="149860"/>
                </a:lnTo>
                <a:lnTo>
                  <a:pt x="236092" y="152400"/>
                </a:lnTo>
                <a:lnTo>
                  <a:pt x="269062" y="152400"/>
                </a:lnTo>
                <a:lnTo>
                  <a:pt x="269652" y="147319"/>
                </a:lnTo>
                <a:lnTo>
                  <a:pt x="268914" y="139700"/>
                </a:lnTo>
                <a:lnTo>
                  <a:pt x="266699" y="133350"/>
                </a:lnTo>
                <a:lnTo>
                  <a:pt x="262606" y="127000"/>
                </a:lnTo>
                <a:close/>
              </a:path>
              <a:path w="793750" h="457200">
                <a:moveTo>
                  <a:pt x="221156" y="102869"/>
                </a:moveTo>
                <a:lnTo>
                  <a:pt x="206835" y="102869"/>
                </a:lnTo>
                <a:lnTo>
                  <a:pt x="193776" y="106680"/>
                </a:lnTo>
                <a:lnTo>
                  <a:pt x="181990" y="116839"/>
                </a:lnTo>
                <a:lnTo>
                  <a:pt x="205232" y="133350"/>
                </a:lnTo>
                <a:lnTo>
                  <a:pt x="210444" y="129539"/>
                </a:lnTo>
                <a:lnTo>
                  <a:pt x="216360" y="127000"/>
                </a:lnTo>
                <a:lnTo>
                  <a:pt x="262606" y="127000"/>
                </a:lnTo>
                <a:lnTo>
                  <a:pt x="256238" y="120650"/>
                </a:lnTo>
                <a:lnTo>
                  <a:pt x="247608" y="114300"/>
                </a:lnTo>
                <a:lnTo>
                  <a:pt x="236728" y="107950"/>
                </a:lnTo>
                <a:lnTo>
                  <a:pt x="221156" y="102869"/>
                </a:lnTo>
                <a:close/>
              </a:path>
              <a:path w="793750" h="457200">
                <a:moveTo>
                  <a:pt x="159716" y="29210"/>
                </a:moveTo>
                <a:lnTo>
                  <a:pt x="108267" y="29210"/>
                </a:lnTo>
                <a:lnTo>
                  <a:pt x="119507" y="33019"/>
                </a:lnTo>
                <a:lnTo>
                  <a:pt x="126146" y="36830"/>
                </a:lnTo>
                <a:lnTo>
                  <a:pt x="131572" y="41910"/>
                </a:lnTo>
                <a:lnTo>
                  <a:pt x="135759" y="48260"/>
                </a:lnTo>
                <a:lnTo>
                  <a:pt x="138684" y="54610"/>
                </a:lnTo>
                <a:lnTo>
                  <a:pt x="140180" y="62230"/>
                </a:lnTo>
                <a:lnTo>
                  <a:pt x="140081" y="69850"/>
                </a:lnTo>
                <a:lnTo>
                  <a:pt x="119409" y="107950"/>
                </a:lnTo>
                <a:lnTo>
                  <a:pt x="81787" y="130810"/>
                </a:lnTo>
                <a:lnTo>
                  <a:pt x="144217" y="130810"/>
                </a:lnTo>
                <a:lnTo>
                  <a:pt x="170894" y="86360"/>
                </a:lnTo>
                <a:lnTo>
                  <a:pt x="173418" y="72389"/>
                </a:lnTo>
                <a:lnTo>
                  <a:pt x="173180" y="59689"/>
                </a:lnTo>
                <a:lnTo>
                  <a:pt x="170180" y="46989"/>
                </a:lnTo>
                <a:lnTo>
                  <a:pt x="164633" y="35560"/>
                </a:lnTo>
                <a:lnTo>
                  <a:pt x="159716" y="292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868929" y="5256021"/>
            <a:ext cx="104838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sz="2000" b="1" spc="-45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000" b="1" spc="-10" dirty="0">
                <a:latin typeface="Times New Roman" pitchFamily="18" charset="0"/>
                <a:cs typeface="Times New Roman" pitchFamily="18" charset="0"/>
              </a:rPr>
              <a:t>ет</a:t>
            </a:r>
            <a:r>
              <a:rPr sz="2000" b="1" dirty="0">
                <a:latin typeface="Times New Roman" pitchFamily="18" charset="0"/>
                <a:cs typeface="Times New Roman" pitchFamily="18" charset="0"/>
              </a:rPr>
              <a:t>ник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0" y="1357249"/>
            <a:ext cx="1247775" cy="9429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00037" y="1714449"/>
            <a:ext cx="1571625" cy="80484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01001" y="1000125"/>
            <a:ext cx="643255" cy="571500"/>
          </a:xfrm>
          <a:custGeom>
            <a:avLst/>
            <a:gdLst/>
            <a:ahLst/>
            <a:cxnLst/>
            <a:rect l="l" t="t" r="r" b="b"/>
            <a:pathLst>
              <a:path w="643254" h="571500">
                <a:moveTo>
                  <a:pt x="321437" y="0"/>
                </a:moveTo>
                <a:lnTo>
                  <a:pt x="269293" y="3738"/>
                </a:lnTo>
                <a:lnTo>
                  <a:pt x="219829" y="14563"/>
                </a:lnTo>
                <a:lnTo>
                  <a:pt x="173708" y="31886"/>
                </a:lnTo>
                <a:lnTo>
                  <a:pt x="131591" y="55120"/>
                </a:lnTo>
                <a:lnTo>
                  <a:pt x="94138" y="83677"/>
                </a:lnTo>
                <a:lnTo>
                  <a:pt x="62012" y="116970"/>
                </a:lnTo>
                <a:lnTo>
                  <a:pt x="35874" y="154411"/>
                </a:lnTo>
                <a:lnTo>
                  <a:pt x="16385" y="195413"/>
                </a:lnTo>
                <a:lnTo>
                  <a:pt x="4206" y="239388"/>
                </a:lnTo>
                <a:lnTo>
                  <a:pt x="0" y="285750"/>
                </a:lnTo>
                <a:lnTo>
                  <a:pt x="4206" y="332111"/>
                </a:lnTo>
                <a:lnTo>
                  <a:pt x="16385" y="376086"/>
                </a:lnTo>
                <a:lnTo>
                  <a:pt x="35874" y="417088"/>
                </a:lnTo>
                <a:lnTo>
                  <a:pt x="62012" y="454529"/>
                </a:lnTo>
                <a:lnTo>
                  <a:pt x="94138" y="487822"/>
                </a:lnTo>
                <a:lnTo>
                  <a:pt x="131591" y="516379"/>
                </a:lnTo>
                <a:lnTo>
                  <a:pt x="173708" y="539613"/>
                </a:lnTo>
                <a:lnTo>
                  <a:pt x="219829" y="556936"/>
                </a:lnTo>
                <a:lnTo>
                  <a:pt x="269293" y="567761"/>
                </a:lnTo>
                <a:lnTo>
                  <a:pt x="321437" y="571500"/>
                </a:lnTo>
                <a:lnTo>
                  <a:pt x="373580" y="567761"/>
                </a:lnTo>
                <a:lnTo>
                  <a:pt x="423044" y="556936"/>
                </a:lnTo>
                <a:lnTo>
                  <a:pt x="469165" y="539613"/>
                </a:lnTo>
                <a:lnTo>
                  <a:pt x="511282" y="516379"/>
                </a:lnTo>
                <a:lnTo>
                  <a:pt x="548735" y="487822"/>
                </a:lnTo>
                <a:lnTo>
                  <a:pt x="580861" y="454529"/>
                </a:lnTo>
                <a:lnTo>
                  <a:pt x="606999" y="417088"/>
                </a:lnTo>
                <a:lnTo>
                  <a:pt x="626488" y="376086"/>
                </a:lnTo>
                <a:lnTo>
                  <a:pt x="638667" y="332111"/>
                </a:lnTo>
                <a:lnTo>
                  <a:pt x="642874" y="285750"/>
                </a:lnTo>
                <a:lnTo>
                  <a:pt x="638667" y="239388"/>
                </a:lnTo>
                <a:lnTo>
                  <a:pt x="626488" y="195413"/>
                </a:lnTo>
                <a:lnTo>
                  <a:pt x="606999" y="154411"/>
                </a:lnTo>
                <a:lnTo>
                  <a:pt x="580861" y="116970"/>
                </a:lnTo>
                <a:lnTo>
                  <a:pt x="548735" y="83677"/>
                </a:lnTo>
                <a:lnTo>
                  <a:pt x="511282" y="55120"/>
                </a:lnTo>
                <a:lnTo>
                  <a:pt x="469165" y="31886"/>
                </a:lnTo>
                <a:lnTo>
                  <a:pt x="423044" y="14563"/>
                </a:lnTo>
                <a:lnTo>
                  <a:pt x="373580" y="3738"/>
                </a:lnTo>
                <a:lnTo>
                  <a:pt x="3214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501001" y="1000125"/>
            <a:ext cx="643255" cy="571500"/>
          </a:xfrm>
          <a:custGeom>
            <a:avLst/>
            <a:gdLst/>
            <a:ahLst/>
            <a:cxnLst/>
            <a:rect l="l" t="t" r="r" b="b"/>
            <a:pathLst>
              <a:path w="643254" h="571500">
                <a:moveTo>
                  <a:pt x="0" y="285750"/>
                </a:moveTo>
                <a:lnTo>
                  <a:pt x="4206" y="239388"/>
                </a:lnTo>
                <a:lnTo>
                  <a:pt x="16385" y="195413"/>
                </a:lnTo>
                <a:lnTo>
                  <a:pt x="35874" y="154411"/>
                </a:lnTo>
                <a:lnTo>
                  <a:pt x="62012" y="116970"/>
                </a:lnTo>
                <a:lnTo>
                  <a:pt x="94138" y="83677"/>
                </a:lnTo>
                <a:lnTo>
                  <a:pt x="131591" y="55120"/>
                </a:lnTo>
                <a:lnTo>
                  <a:pt x="173708" y="31886"/>
                </a:lnTo>
                <a:lnTo>
                  <a:pt x="219829" y="14563"/>
                </a:lnTo>
                <a:lnTo>
                  <a:pt x="269293" y="3738"/>
                </a:lnTo>
                <a:lnTo>
                  <a:pt x="321437" y="0"/>
                </a:lnTo>
                <a:lnTo>
                  <a:pt x="373580" y="3738"/>
                </a:lnTo>
                <a:lnTo>
                  <a:pt x="423044" y="14563"/>
                </a:lnTo>
                <a:lnTo>
                  <a:pt x="469165" y="31886"/>
                </a:lnTo>
                <a:lnTo>
                  <a:pt x="511282" y="55120"/>
                </a:lnTo>
                <a:lnTo>
                  <a:pt x="548735" y="83677"/>
                </a:lnTo>
                <a:lnTo>
                  <a:pt x="580861" y="116970"/>
                </a:lnTo>
                <a:lnTo>
                  <a:pt x="606999" y="154411"/>
                </a:lnTo>
                <a:lnTo>
                  <a:pt x="626488" y="195413"/>
                </a:lnTo>
                <a:lnTo>
                  <a:pt x="638667" y="239388"/>
                </a:lnTo>
                <a:lnTo>
                  <a:pt x="642874" y="285750"/>
                </a:lnTo>
                <a:lnTo>
                  <a:pt x="638667" y="332111"/>
                </a:lnTo>
                <a:lnTo>
                  <a:pt x="626488" y="376086"/>
                </a:lnTo>
                <a:lnTo>
                  <a:pt x="606999" y="417088"/>
                </a:lnTo>
                <a:lnTo>
                  <a:pt x="580861" y="454529"/>
                </a:lnTo>
                <a:lnTo>
                  <a:pt x="548735" y="487822"/>
                </a:lnTo>
                <a:lnTo>
                  <a:pt x="511282" y="516379"/>
                </a:lnTo>
                <a:lnTo>
                  <a:pt x="469165" y="539613"/>
                </a:lnTo>
                <a:lnTo>
                  <a:pt x="423044" y="556936"/>
                </a:lnTo>
                <a:lnTo>
                  <a:pt x="373580" y="567761"/>
                </a:lnTo>
                <a:lnTo>
                  <a:pt x="321437" y="571500"/>
                </a:lnTo>
                <a:lnTo>
                  <a:pt x="269293" y="567761"/>
                </a:lnTo>
                <a:lnTo>
                  <a:pt x="219829" y="556936"/>
                </a:lnTo>
                <a:lnTo>
                  <a:pt x="173708" y="539613"/>
                </a:lnTo>
                <a:lnTo>
                  <a:pt x="131591" y="516379"/>
                </a:lnTo>
                <a:lnTo>
                  <a:pt x="94138" y="487822"/>
                </a:lnTo>
                <a:lnTo>
                  <a:pt x="62012" y="454529"/>
                </a:lnTo>
                <a:lnTo>
                  <a:pt x="35874" y="417088"/>
                </a:lnTo>
                <a:lnTo>
                  <a:pt x="16385" y="376086"/>
                </a:lnTo>
                <a:lnTo>
                  <a:pt x="4206" y="332111"/>
                </a:lnTo>
                <a:lnTo>
                  <a:pt x="0" y="285750"/>
                </a:lnTo>
                <a:close/>
              </a:path>
            </a:pathLst>
          </a:custGeom>
          <a:ln w="762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669783" y="967232"/>
            <a:ext cx="307975" cy="617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i="1" spc="-5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endParaRPr sz="4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81000" y="533400"/>
            <a:ext cx="2971800" cy="11336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">
              <a:lnSpc>
                <a:spcPct val="10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sz="2000" b="1" dirty="0" err="1" smtClean="0">
                <a:latin typeface="Times New Roman" pitchFamily="18" charset="0"/>
                <a:cs typeface="Times New Roman" pitchFamily="18" charset="0"/>
              </a:rPr>
              <a:t>Карта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5" dirty="0" err="1" smtClean="0">
                <a:latin typeface="Times New Roman" pitchFamily="18" charset="0"/>
                <a:cs typeface="Times New Roman" pitchFamily="18" charset="0"/>
              </a:rPr>
              <a:t>квеста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886460" marR="5080" indent="40640">
              <a:lnSpc>
                <a:spcPct val="100000"/>
              </a:lnSpc>
              <a:spcBef>
                <a:spcPts val="1340"/>
              </a:spcBef>
            </a:pPr>
            <a:endParaRPr lang="ru-RU" sz="1600" b="1" i="1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886460" marR="5080" indent="40640">
              <a:lnSpc>
                <a:spcPct val="100000"/>
              </a:lnSpc>
              <a:spcBef>
                <a:spcPts val="1340"/>
              </a:spcBef>
            </a:pPr>
            <a:r>
              <a:rPr sz="1600" b="1" i="1" spc="-5" dirty="0" err="1" smtClean="0">
                <a:latin typeface="Times New Roman" pitchFamily="18" charset="0"/>
                <a:cs typeface="Times New Roman" pitchFamily="18" charset="0"/>
              </a:rPr>
              <a:t>Поляна</a:t>
            </a:r>
            <a:r>
              <a:rPr lang="ru-RU" sz="1600" b="1" i="1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i="1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i="1" spc="-25" dirty="0" err="1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i="1" spc="-5" dirty="0" err="1" smtClean="0">
                <a:latin typeface="Times New Roman" pitchFamily="18" charset="0"/>
                <a:cs typeface="Times New Roman" pitchFamily="18" charset="0"/>
              </a:rPr>
              <a:t>ды</a:t>
            </a:r>
            <a:r>
              <a:rPr sz="1600" b="1" i="1" spc="-35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sz="1600" b="1" i="1" spc="-5" dirty="0" err="1" smtClean="0">
                <a:latin typeface="Times New Roman" pitchFamily="18" charset="0"/>
                <a:cs typeface="Times New Roman" pitchFamily="18" charset="0"/>
              </a:rPr>
              <a:t>а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735316" y="39623"/>
            <a:ext cx="1245235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8575">
              <a:lnSpc>
                <a:spcPct val="100000"/>
              </a:lnSpc>
            </a:pP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Старичок  Л</a:t>
            </a:r>
            <a:r>
              <a:rPr sz="1800" b="1" spc="5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800" b="1" dirty="0">
                <a:latin typeface="Times New Roman" pitchFamily="18" charset="0"/>
                <a:cs typeface="Times New Roman" pitchFamily="18" charset="0"/>
              </a:rPr>
              <a:t>сов</a:t>
            </a:r>
            <a:r>
              <a:rPr sz="1800" b="1" spc="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800" b="1" spc="-10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sz="1800" b="1" dirty="0">
                <a:latin typeface="Times New Roman" pitchFamily="18" charset="0"/>
                <a:cs typeface="Times New Roman" pitchFamily="18" charset="0"/>
              </a:rPr>
              <a:t>ок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923023" y="1857375"/>
            <a:ext cx="2220912" cy="220638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072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0425">
              <a:lnSpc>
                <a:spcPct val="100000"/>
              </a:lnSpc>
            </a:pPr>
            <a:r>
              <a:rPr sz="3200" b="1" i="0" dirty="0">
                <a:latin typeface="Georgia" pitchFamily="18" charset="0"/>
                <a:cs typeface="Verdana"/>
              </a:rPr>
              <a:t>Остановка: «Лесная</a:t>
            </a:r>
            <a:r>
              <a:rPr sz="3200" b="1" i="0" spc="-20" dirty="0">
                <a:latin typeface="Georgia" pitchFamily="18" charset="0"/>
                <a:cs typeface="Verdana"/>
              </a:rPr>
              <a:t> </a:t>
            </a:r>
            <a:r>
              <a:rPr sz="3200" b="1" i="0" dirty="0">
                <a:latin typeface="Georgia" pitchFamily="18" charset="0"/>
                <a:cs typeface="Verdana"/>
              </a:rPr>
              <a:t>поляна»</a:t>
            </a:r>
            <a:endParaRPr sz="3200" i="0" dirty="0">
              <a:latin typeface="Georgia" pitchFamily="18" charset="0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3502786"/>
            <a:ext cx="1115618" cy="15104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00875" y="4071999"/>
            <a:ext cx="2143124" cy="2785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29500" y="4929187"/>
            <a:ext cx="1000137" cy="811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88910" y="4574590"/>
            <a:ext cx="1069352" cy="7832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14800" y="2438400"/>
            <a:ext cx="928700" cy="10001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90600" y="990600"/>
            <a:ext cx="7849259" cy="1508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" algn="ctr">
              <a:lnSpc>
                <a:spcPct val="100000"/>
              </a:lnSpc>
            </a:pPr>
            <a:r>
              <a:rPr sz="2000" spc="-5" dirty="0">
                <a:latin typeface="Georgia" pitchFamily="18" charset="0"/>
                <a:cs typeface="Arial"/>
              </a:rPr>
              <a:t>Открытие </a:t>
            </a:r>
            <a:r>
              <a:rPr sz="2000" spc="-5" dirty="0" err="1">
                <a:latin typeface="Georgia" pitchFamily="18" charset="0"/>
                <a:cs typeface="Arial"/>
              </a:rPr>
              <a:t>экологического</a:t>
            </a:r>
            <a:r>
              <a:rPr sz="2000" spc="-25" dirty="0">
                <a:latin typeface="Georgia" pitchFamily="18" charset="0"/>
                <a:cs typeface="Arial"/>
              </a:rPr>
              <a:t> </a:t>
            </a:r>
            <a:r>
              <a:rPr sz="2000" spc="-10" dirty="0" err="1" smtClean="0">
                <a:latin typeface="Georgia" pitchFamily="18" charset="0"/>
                <a:cs typeface="Arial"/>
              </a:rPr>
              <a:t>Квеста</a:t>
            </a:r>
            <a:r>
              <a:rPr lang="ru-RU" sz="2000" dirty="0">
                <a:latin typeface="Georgia" pitchFamily="18" charset="0"/>
                <a:cs typeface="Arial"/>
              </a:rPr>
              <a:t> </a:t>
            </a:r>
            <a:r>
              <a:rPr sz="2000" spc="-15" dirty="0" err="1" smtClean="0">
                <a:latin typeface="Georgia" pitchFamily="18" charset="0"/>
                <a:cs typeface="Arial"/>
              </a:rPr>
              <a:t>началось</a:t>
            </a:r>
            <a:r>
              <a:rPr sz="2000" spc="-15" dirty="0" smtClean="0">
                <a:latin typeface="Georgia" pitchFamily="18" charset="0"/>
                <a:cs typeface="Arial"/>
              </a:rPr>
              <a:t> </a:t>
            </a:r>
            <a:r>
              <a:rPr sz="2000" spc="-5" dirty="0">
                <a:latin typeface="Georgia" pitchFamily="18" charset="0"/>
                <a:cs typeface="Arial"/>
              </a:rPr>
              <a:t>с </a:t>
            </a:r>
            <a:r>
              <a:rPr sz="2000" spc="-5" dirty="0" err="1">
                <a:latin typeface="Georgia" pitchFamily="18" charset="0"/>
                <a:cs typeface="Arial"/>
              </a:rPr>
              <a:t>театрализованной</a:t>
            </a:r>
            <a:r>
              <a:rPr sz="2000" dirty="0">
                <a:latin typeface="Georgia" pitchFamily="18" charset="0"/>
                <a:cs typeface="Arial"/>
              </a:rPr>
              <a:t> </a:t>
            </a:r>
            <a:r>
              <a:rPr sz="2000" spc="-15" dirty="0" err="1" smtClean="0">
                <a:latin typeface="Georgia" pitchFamily="18" charset="0"/>
                <a:cs typeface="Arial"/>
              </a:rPr>
              <a:t>сценки</a:t>
            </a:r>
            <a:r>
              <a:rPr sz="2000" spc="-15" dirty="0" smtClean="0">
                <a:latin typeface="Georgia" pitchFamily="18" charset="0"/>
                <a:cs typeface="Arial"/>
              </a:rPr>
              <a:t>.</a:t>
            </a:r>
            <a:r>
              <a:rPr lang="ru-RU" sz="2000" dirty="0">
                <a:latin typeface="Georgia" pitchFamily="18" charset="0"/>
                <a:cs typeface="Arial"/>
              </a:rPr>
              <a:t>  </a:t>
            </a:r>
            <a:r>
              <a:rPr sz="2000" spc="5" dirty="0" err="1" smtClean="0">
                <a:latin typeface="Georgia" pitchFamily="18" charset="0"/>
                <a:cs typeface="Arial"/>
              </a:rPr>
              <a:t>Мама</a:t>
            </a:r>
            <a:r>
              <a:rPr sz="2000" spc="-10" dirty="0" smtClean="0">
                <a:latin typeface="Georgia" pitchFamily="18" charset="0"/>
                <a:cs typeface="Arial"/>
              </a:rPr>
              <a:t> </a:t>
            </a:r>
            <a:r>
              <a:rPr sz="2000" dirty="0">
                <a:latin typeface="Georgia" pitchFamily="18" charset="0"/>
                <a:cs typeface="Arial"/>
              </a:rPr>
              <a:t>«</a:t>
            </a:r>
            <a:r>
              <a:rPr sz="2000" dirty="0" err="1" smtClean="0">
                <a:latin typeface="Georgia" pitchFamily="18" charset="0"/>
                <a:cs typeface="Arial"/>
              </a:rPr>
              <a:t>Ворона</a:t>
            </a:r>
            <a:r>
              <a:rPr sz="2000" dirty="0" smtClean="0">
                <a:latin typeface="Georgia" pitchFamily="18" charset="0"/>
                <a:cs typeface="Arial"/>
              </a:rPr>
              <a:t>»</a:t>
            </a:r>
            <a:r>
              <a:rPr lang="ru-RU" sz="2000" dirty="0" smtClean="0">
                <a:latin typeface="Georgia" pitchFamily="18" charset="0"/>
                <a:cs typeface="Arial"/>
              </a:rPr>
              <a:t> </a:t>
            </a:r>
            <a:r>
              <a:rPr sz="2000" dirty="0" err="1" smtClean="0">
                <a:latin typeface="Georgia" pitchFamily="18" charset="0"/>
                <a:cs typeface="Arial"/>
              </a:rPr>
              <a:t>рассказала</a:t>
            </a:r>
            <a:r>
              <a:rPr sz="2000" dirty="0" smtClean="0">
                <a:latin typeface="Georgia" pitchFamily="18" charset="0"/>
                <a:cs typeface="Arial"/>
              </a:rPr>
              <a:t> </a:t>
            </a:r>
            <a:r>
              <a:rPr sz="2000" dirty="0">
                <a:latin typeface="Georgia" pitchFamily="18" charset="0"/>
                <a:cs typeface="Arial"/>
              </a:rPr>
              <a:t>участникам </a:t>
            </a:r>
            <a:r>
              <a:rPr sz="2000" dirty="0" err="1">
                <a:latin typeface="Georgia" pitchFamily="18" charset="0"/>
                <a:cs typeface="Arial"/>
              </a:rPr>
              <a:t>игры</a:t>
            </a:r>
            <a:r>
              <a:rPr sz="2000" spc="-50" dirty="0">
                <a:latin typeface="Georgia" pitchFamily="18" charset="0"/>
                <a:cs typeface="Arial"/>
              </a:rPr>
              <a:t> </a:t>
            </a:r>
            <a:r>
              <a:rPr sz="2000" dirty="0" smtClean="0">
                <a:latin typeface="Georgia" pitchFamily="18" charset="0"/>
                <a:cs typeface="Arial"/>
              </a:rPr>
              <a:t>о</a:t>
            </a:r>
            <a:r>
              <a:rPr lang="ru-RU" sz="2000" spc="-15" dirty="0">
                <a:latin typeface="Georgia" pitchFamily="18" charset="0"/>
                <a:cs typeface="Arial"/>
              </a:rPr>
              <a:t> </a:t>
            </a:r>
            <a:r>
              <a:rPr sz="2000" spc="-5" dirty="0" err="1" smtClean="0">
                <a:latin typeface="Georgia" pitchFamily="18" charset="0"/>
                <a:cs typeface="Arial"/>
              </a:rPr>
              <a:t>таинственном</a:t>
            </a:r>
            <a:r>
              <a:rPr sz="2000" spc="-5" dirty="0" smtClean="0">
                <a:latin typeface="Georgia" pitchFamily="18" charset="0"/>
                <a:cs typeface="Arial"/>
              </a:rPr>
              <a:t> </a:t>
            </a:r>
            <a:r>
              <a:rPr sz="2000" dirty="0" smtClean="0">
                <a:latin typeface="Georgia" pitchFamily="18" charset="0"/>
                <a:cs typeface="Arial"/>
              </a:rPr>
              <a:t> </a:t>
            </a:r>
            <a:r>
              <a:rPr sz="2000" spc="-15" dirty="0">
                <a:latin typeface="Georgia" pitchFamily="18" charset="0"/>
                <a:cs typeface="Arial"/>
              </a:rPr>
              <a:t>исчезновении </a:t>
            </a:r>
            <a:r>
              <a:rPr sz="2000" dirty="0">
                <a:latin typeface="Georgia" pitchFamily="18" charset="0"/>
                <a:cs typeface="Arial"/>
              </a:rPr>
              <a:t>из </a:t>
            </a:r>
            <a:r>
              <a:rPr sz="2000" spc="-5" dirty="0">
                <a:latin typeface="Georgia" pitchFamily="18" charset="0"/>
                <a:cs typeface="Arial"/>
              </a:rPr>
              <a:t>гнезда ее маленьких воронят </a:t>
            </a:r>
            <a:r>
              <a:rPr sz="2000" dirty="0">
                <a:latin typeface="Georgia" pitchFamily="18" charset="0"/>
                <a:cs typeface="Arial"/>
              </a:rPr>
              <a:t>и </a:t>
            </a:r>
            <a:r>
              <a:rPr sz="2000" spc="-5" dirty="0" err="1">
                <a:latin typeface="Georgia" pitchFamily="18" charset="0"/>
                <a:cs typeface="Arial"/>
              </a:rPr>
              <a:t>обратилась</a:t>
            </a:r>
            <a:r>
              <a:rPr sz="2000" spc="55" dirty="0">
                <a:latin typeface="Georgia" pitchFamily="18" charset="0"/>
                <a:cs typeface="Arial"/>
              </a:rPr>
              <a:t> </a:t>
            </a:r>
            <a:r>
              <a:rPr sz="2000" dirty="0" smtClean="0">
                <a:latin typeface="Georgia" pitchFamily="18" charset="0"/>
                <a:cs typeface="Arial"/>
              </a:rPr>
              <a:t>к</a:t>
            </a:r>
            <a:r>
              <a:rPr lang="ru-RU" sz="2000" dirty="0">
                <a:latin typeface="Georgia" pitchFamily="18" charset="0"/>
                <a:cs typeface="Arial"/>
              </a:rPr>
              <a:t> </a:t>
            </a:r>
            <a:r>
              <a:rPr sz="2000" dirty="0" err="1" smtClean="0">
                <a:latin typeface="Georgia" pitchFamily="18" charset="0"/>
                <a:cs typeface="Arial"/>
              </a:rPr>
              <a:t>командам</a:t>
            </a:r>
            <a:r>
              <a:rPr sz="2000" dirty="0" smtClean="0">
                <a:latin typeface="Georgia" pitchFamily="18" charset="0"/>
                <a:cs typeface="Arial"/>
              </a:rPr>
              <a:t>  </a:t>
            </a:r>
            <a:r>
              <a:rPr sz="2000" spc="-5" dirty="0">
                <a:latin typeface="Georgia" pitchFamily="18" charset="0"/>
                <a:cs typeface="Arial"/>
              </a:rPr>
              <a:t>с </a:t>
            </a:r>
            <a:r>
              <a:rPr sz="2000" dirty="0">
                <a:latin typeface="Georgia" pitchFamily="18" charset="0"/>
                <a:cs typeface="Arial"/>
              </a:rPr>
              <a:t>просьбой: найти и </a:t>
            </a:r>
            <a:r>
              <a:rPr sz="2000" spc="-5" dirty="0" err="1">
                <a:latin typeface="Georgia" pitchFamily="18" charset="0"/>
                <a:cs typeface="Arial"/>
              </a:rPr>
              <a:t>спасти</a:t>
            </a:r>
            <a:r>
              <a:rPr sz="2000" spc="-5" dirty="0">
                <a:latin typeface="Georgia" pitchFamily="18" charset="0"/>
                <a:cs typeface="Arial"/>
              </a:rPr>
              <a:t> </a:t>
            </a:r>
            <a:r>
              <a:rPr sz="2000" spc="-10" dirty="0" err="1" smtClean="0">
                <a:latin typeface="Georgia" pitchFamily="18" charset="0"/>
                <a:cs typeface="Arial"/>
              </a:rPr>
              <a:t>воронят</a:t>
            </a:r>
            <a:r>
              <a:rPr lang="ru-RU" sz="2000" spc="-5" dirty="0" smtClean="0">
                <a:latin typeface="Georgia" pitchFamily="18" charset="0"/>
                <a:cs typeface="Arial"/>
              </a:rPr>
              <a:t>!</a:t>
            </a:r>
            <a:endParaRPr lang="ru-RU" sz="2000" dirty="0">
              <a:latin typeface="Georgia" pitchFamily="18" charset="0"/>
              <a:cs typeface="Arial"/>
            </a:endParaRPr>
          </a:p>
          <a:p>
            <a:pPr marL="401320" marR="231140" indent="89535">
              <a:lnSpc>
                <a:spcPct val="100000"/>
              </a:lnSpc>
              <a:tabLst>
                <a:tab pos="2402205" algn="l"/>
              </a:tabLst>
            </a:pPr>
            <a:endParaRPr sz="1800" dirty="0">
              <a:latin typeface="Georgia" pitchFamily="18" charset="0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24601" y="2514600"/>
            <a:ext cx="2819400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sz="1600" b="1" dirty="0" err="1" smtClean="0">
                <a:latin typeface="Times New Roman" pitchFamily="18" charset="0"/>
                <a:cs typeface="Times New Roman" pitchFamily="18" charset="0"/>
              </a:rPr>
              <a:t>Кража</a:t>
            </a:r>
            <a:r>
              <a:rPr sz="1600" b="1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sz="1600" b="1" spc="-10" dirty="0">
                <a:latin typeface="Times New Roman" pitchFamily="18" charset="0"/>
                <a:cs typeface="Times New Roman" pitchFamily="18" charset="0"/>
              </a:rPr>
              <a:t>Караул!</a:t>
            </a:r>
            <a:r>
              <a:rPr sz="1600" b="1" spc="2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latin typeface="Times New Roman" pitchFamily="18" charset="0"/>
                <a:cs typeface="Times New Roman" pitchFamily="18" charset="0"/>
              </a:rPr>
              <a:t>Пропажа!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 marL="45085" algn="ctr">
              <a:lnSpc>
                <a:spcPct val="100000"/>
              </a:lnSpc>
            </a:pPr>
            <a:r>
              <a:rPr sz="1600" b="1" spc="-10" dirty="0">
                <a:latin typeface="Times New Roman" pitchFamily="18" charset="0"/>
                <a:cs typeface="Times New Roman" pitchFamily="18" charset="0"/>
              </a:rPr>
              <a:t>Прилетела </a:t>
            </a:r>
            <a:r>
              <a:rPr sz="1600" b="1" dirty="0">
                <a:latin typeface="Times New Roman" pitchFamily="18" charset="0"/>
                <a:cs typeface="Times New Roman" pitchFamily="18" charset="0"/>
              </a:rPr>
              <a:t>я с</a:t>
            </a:r>
            <a:r>
              <a:rPr sz="1600" b="1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5" dirty="0">
                <a:latin typeface="Times New Roman" pitchFamily="18" charset="0"/>
                <a:cs typeface="Times New Roman" pitchFamily="18" charset="0"/>
              </a:rPr>
              <a:t>базара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 marL="104139" marR="50800" algn="ctr">
              <a:lnSpc>
                <a:spcPct val="100000"/>
              </a:lnSpc>
              <a:spcBef>
                <a:spcPts val="35"/>
              </a:spcBef>
            </a:pPr>
            <a:r>
              <a:rPr sz="1600" b="1" spc="-5" dirty="0">
                <a:latin typeface="Times New Roman" pitchFamily="18" charset="0"/>
                <a:cs typeface="Times New Roman" pitchFamily="18" charset="0"/>
              </a:rPr>
              <a:t>Воронят </a:t>
            </a:r>
            <a:r>
              <a:rPr sz="1600" b="1" dirty="0">
                <a:latin typeface="Times New Roman" pitchFamily="18" charset="0"/>
                <a:cs typeface="Times New Roman" pitchFamily="18" charset="0"/>
              </a:rPr>
              <a:t>как не </a:t>
            </a:r>
            <a:r>
              <a:rPr sz="1600" b="1" spc="-10" dirty="0">
                <a:latin typeface="Times New Roman" pitchFamily="18" charset="0"/>
                <a:cs typeface="Times New Roman" pitchFamily="18" charset="0"/>
              </a:rPr>
              <a:t>бывало  </a:t>
            </a:r>
            <a:r>
              <a:rPr sz="1600" b="1" dirty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sz="1600" b="1" spc="-5" dirty="0">
                <a:latin typeface="Times New Roman" pitchFamily="18" charset="0"/>
                <a:cs typeface="Times New Roman" pitchFamily="18" charset="0"/>
              </a:rPr>
              <a:t>найти </a:t>
            </a:r>
            <a:r>
              <a:rPr sz="1600" b="1" spc="-10" dirty="0">
                <a:latin typeface="Times New Roman" pitchFamily="18" charset="0"/>
                <a:cs typeface="Times New Roman" pitchFamily="18" charset="0"/>
              </a:rPr>
              <a:t>мое</a:t>
            </a:r>
            <a:r>
              <a:rPr sz="1600" b="1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10" dirty="0">
                <a:latin typeface="Times New Roman" pitchFamily="18" charset="0"/>
                <a:cs typeface="Times New Roman" pitchFamily="18" charset="0"/>
              </a:rPr>
              <a:t>богатство?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 marL="477520" marR="471170" algn="ctr">
              <a:lnSpc>
                <a:spcPct val="100000"/>
              </a:lnSpc>
            </a:pPr>
            <a:r>
              <a:rPr sz="1600" b="1" spc="-10" dirty="0">
                <a:latin typeface="Times New Roman" pitchFamily="18" charset="0"/>
                <a:cs typeface="Times New Roman" pitchFamily="18" charset="0"/>
              </a:rPr>
              <a:t>Помоги ребячье  </a:t>
            </a:r>
            <a:r>
              <a:rPr sz="1600" b="1" spc="-15" dirty="0">
                <a:latin typeface="Times New Roman" pitchFamily="18" charset="0"/>
                <a:cs typeface="Times New Roman" pitchFamily="18" charset="0"/>
              </a:rPr>
              <a:t>братство!»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54697" y="3880103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8453" y="0"/>
                </a:moveTo>
                <a:lnTo>
                  <a:pt x="10803" y="2174"/>
                </a:lnTo>
                <a:lnTo>
                  <a:pt x="4783" y="6921"/>
                </a:lnTo>
                <a:lnTo>
                  <a:pt x="984" y="13573"/>
                </a:lnTo>
                <a:lnTo>
                  <a:pt x="0" y="21463"/>
                </a:lnTo>
                <a:lnTo>
                  <a:pt x="2156" y="29126"/>
                </a:lnTo>
                <a:lnTo>
                  <a:pt x="6910" y="35147"/>
                </a:lnTo>
                <a:lnTo>
                  <a:pt x="13571" y="38929"/>
                </a:lnTo>
                <a:lnTo>
                  <a:pt x="21450" y="39878"/>
                </a:lnTo>
                <a:lnTo>
                  <a:pt x="29094" y="37756"/>
                </a:lnTo>
                <a:lnTo>
                  <a:pt x="35113" y="33004"/>
                </a:lnTo>
                <a:lnTo>
                  <a:pt x="38911" y="26322"/>
                </a:lnTo>
                <a:lnTo>
                  <a:pt x="39890" y="18415"/>
                </a:lnTo>
                <a:lnTo>
                  <a:pt x="37741" y="10822"/>
                </a:lnTo>
                <a:lnTo>
                  <a:pt x="32991" y="4826"/>
                </a:lnTo>
                <a:lnTo>
                  <a:pt x="26331" y="1019"/>
                </a:lnTo>
                <a:lnTo>
                  <a:pt x="184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1725" y="3629025"/>
            <a:ext cx="80010" cy="80010"/>
          </a:xfrm>
          <a:custGeom>
            <a:avLst/>
            <a:gdLst/>
            <a:ahLst/>
            <a:cxnLst/>
            <a:rect l="l" t="t" r="r" b="b"/>
            <a:pathLst>
              <a:path w="80009" h="80010">
                <a:moveTo>
                  <a:pt x="36893" y="0"/>
                </a:moveTo>
                <a:lnTo>
                  <a:pt x="21599" y="4367"/>
                </a:lnTo>
                <a:lnTo>
                  <a:pt x="9559" y="13890"/>
                </a:lnTo>
                <a:lnTo>
                  <a:pt x="1964" y="27199"/>
                </a:lnTo>
                <a:lnTo>
                  <a:pt x="0" y="42925"/>
                </a:lnTo>
                <a:lnTo>
                  <a:pt x="4299" y="58255"/>
                </a:lnTo>
                <a:lnTo>
                  <a:pt x="13800" y="70310"/>
                </a:lnTo>
                <a:lnTo>
                  <a:pt x="27123" y="77912"/>
                </a:lnTo>
                <a:lnTo>
                  <a:pt x="42887" y="79882"/>
                </a:lnTo>
                <a:lnTo>
                  <a:pt x="58180" y="75568"/>
                </a:lnTo>
                <a:lnTo>
                  <a:pt x="70216" y="66039"/>
                </a:lnTo>
                <a:lnTo>
                  <a:pt x="77811" y="52701"/>
                </a:lnTo>
                <a:lnTo>
                  <a:pt x="79781" y="36956"/>
                </a:lnTo>
                <a:lnTo>
                  <a:pt x="75475" y="21627"/>
                </a:lnTo>
                <a:lnTo>
                  <a:pt x="65971" y="9572"/>
                </a:lnTo>
                <a:lnTo>
                  <a:pt x="52651" y="1970"/>
                </a:lnTo>
                <a:lnTo>
                  <a:pt x="368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59866" y="3339591"/>
            <a:ext cx="120014" cy="120014"/>
          </a:xfrm>
          <a:custGeom>
            <a:avLst/>
            <a:gdLst/>
            <a:ahLst/>
            <a:cxnLst/>
            <a:rect l="l" t="t" r="r" b="b"/>
            <a:pathLst>
              <a:path w="120015" h="120014">
                <a:moveTo>
                  <a:pt x="55346" y="0"/>
                </a:moveTo>
                <a:lnTo>
                  <a:pt x="32409" y="6488"/>
                </a:lnTo>
                <a:lnTo>
                  <a:pt x="14352" y="20764"/>
                </a:lnTo>
                <a:lnTo>
                  <a:pt x="2956" y="40755"/>
                </a:lnTo>
                <a:lnTo>
                  <a:pt x="0" y="64388"/>
                </a:lnTo>
                <a:lnTo>
                  <a:pt x="6455" y="87310"/>
                </a:lnTo>
                <a:lnTo>
                  <a:pt x="20710" y="105362"/>
                </a:lnTo>
                <a:lnTo>
                  <a:pt x="40694" y="116770"/>
                </a:lnTo>
                <a:lnTo>
                  <a:pt x="64338" y="119761"/>
                </a:lnTo>
                <a:lnTo>
                  <a:pt x="87275" y="113272"/>
                </a:lnTo>
                <a:lnTo>
                  <a:pt x="105332" y="98996"/>
                </a:lnTo>
                <a:lnTo>
                  <a:pt x="116728" y="79005"/>
                </a:lnTo>
                <a:lnTo>
                  <a:pt x="119684" y="55372"/>
                </a:lnTo>
                <a:lnTo>
                  <a:pt x="113228" y="32450"/>
                </a:lnTo>
                <a:lnTo>
                  <a:pt x="98974" y="14398"/>
                </a:lnTo>
                <a:lnTo>
                  <a:pt x="78990" y="2990"/>
                </a:lnTo>
                <a:lnTo>
                  <a:pt x="553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8069" y="2417174"/>
            <a:ext cx="1485265" cy="749300"/>
          </a:xfrm>
          <a:custGeom>
            <a:avLst/>
            <a:gdLst/>
            <a:ahLst/>
            <a:cxnLst/>
            <a:rect l="l" t="t" r="r" b="b"/>
            <a:pathLst>
              <a:path w="1485264" h="749300">
                <a:moveTo>
                  <a:pt x="127279" y="313452"/>
                </a:moveTo>
                <a:lnTo>
                  <a:pt x="131719" y="244069"/>
                </a:lnTo>
                <a:lnTo>
                  <a:pt x="179463" y="182995"/>
                </a:lnTo>
                <a:lnTo>
                  <a:pt x="216791" y="158384"/>
                </a:lnTo>
                <a:lnTo>
                  <a:pt x="261603" y="139223"/>
                </a:lnTo>
                <a:lnTo>
                  <a:pt x="312787" y="126635"/>
                </a:lnTo>
                <a:lnTo>
                  <a:pt x="351270" y="122390"/>
                </a:lnTo>
                <a:lnTo>
                  <a:pt x="389607" y="122396"/>
                </a:lnTo>
                <a:lnTo>
                  <a:pt x="427005" y="126617"/>
                </a:lnTo>
                <a:lnTo>
                  <a:pt x="462673" y="135017"/>
                </a:lnTo>
                <a:lnTo>
                  <a:pt x="489298" y="106530"/>
                </a:lnTo>
                <a:lnTo>
                  <a:pt x="524621" y="83991"/>
                </a:lnTo>
                <a:lnTo>
                  <a:pt x="566321" y="68056"/>
                </a:lnTo>
                <a:lnTo>
                  <a:pt x="612074" y="59381"/>
                </a:lnTo>
                <a:lnTo>
                  <a:pt x="659557" y="58623"/>
                </a:lnTo>
                <a:lnTo>
                  <a:pt x="706449" y="66437"/>
                </a:lnTo>
                <a:lnTo>
                  <a:pt x="718236" y="69905"/>
                </a:lnTo>
                <a:lnTo>
                  <a:pt x="729543" y="73993"/>
                </a:lnTo>
                <a:lnTo>
                  <a:pt x="740323" y="78653"/>
                </a:lnTo>
                <a:lnTo>
                  <a:pt x="750531" y="83836"/>
                </a:lnTo>
                <a:lnTo>
                  <a:pt x="776571" y="56001"/>
                </a:lnTo>
                <a:lnTo>
                  <a:pt x="812606" y="35171"/>
                </a:lnTo>
                <a:lnTo>
                  <a:pt x="855376" y="22315"/>
                </a:lnTo>
                <a:lnTo>
                  <a:pt x="901624" y="18401"/>
                </a:lnTo>
                <a:lnTo>
                  <a:pt x="948092" y="24400"/>
                </a:lnTo>
                <a:lnTo>
                  <a:pt x="963410" y="28890"/>
                </a:lnTo>
                <a:lnTo>
                  <a:pt x="977667" y="34512"/>
                </a:lnTo>
                <a:lnTo>
                  <a:pt x="990758" y="41205"/>
                </a:lnTo>
                <a:lnTo>
                  <a:pt x="1002575" y="48911"/>
                </a:lnTo>
                <a:lnTo>
                  <a:pt x="1041388" y="23040"/>
                </a:lnTo>
                <a:lnTo>
                  <a:pt x="1088047" y="6570"/>
                </a:lnTo>
                <a:lnTo>
                  <a:pt x="1138693" y="0"/>
                </a:lnTo>
                <a:lnTo>
                  <a:pt x="1189466" y="3829"/>
                </a:lnTo>
                <a:lnTo>
                  <a:pt x="1236509" y="18558"/>
                </a:lnTo>
                <a:lnTo>
                  <a:pt x="1275403" y="44672"/>
                </a:lnTo>
                <a:lnTo>
                  <a:pt x="1297723" y="78502"/>
                </a:lnTo>
                <a:lnTo>
                  <a:pt x="1352265" y="90450"/>
                </a:lnTo>
                <a:lnTo>
                  <a:pt x="1395792" y="112578"/>
                </a:lnTo>
                <a:lnTo>
                  <a:pt x="1426004" y="142601"/>
                </a:lnTo>
                <a:lnTo>
                  <a:pt x="1440605" y="178232"/>
                </a:lnTo>
                <a:lnTo>
                  <a:pt x="1437296" y="217186"/>
                </a:lnTo>
                <a:lnTo>
                  <a:pt x="1435518" y="222774"/>
                </a:lnTo>
                <a:lnTo>
                  <a:pt x="1433105" y="228362"/>
                </a:lnTo>
                <a:lnTo>
                  <a:pt x="1430184" y="233696"/>
                </a:lnTo>
                <a:lnTo>
                  <a:pt x="1463945" y="267038"/>
                </a:lnTo>
                <a:lnTo>
                  <a:pt x="1482085" y="304345"/>
                </a:lnTo>
                <a:lnTo>
                  <a:pt x="1484858" y="343551"/>
                </a:lnTo>
                <a:lnTo>
                  <a:pt x="1472518" y="382587"/>
                </a:lnTo>
                <a:lnTo>
                  <a:pt x="1445318" y="419386"/>
                </a:lnTo>
                <a:lnTo>
                  <a:pt x="1403514" y="451882"/>
                </a:lnTo>
                <a:lnTo>
                  <a:pt x="1353587" y="475440"/>
                </a:lnTo>
                <a:lnTo>
                  <a:pt x="1297088" y="490236"/>
                </a:lnTo>
                <a:lnTo>
                  <a:pt x="1274120" y="558162"/>
                </a:lnTo>
                <a:lnTo>
                  <a:pt x="1244717" y="586803"/>
                </a:lnTo>
                <a:lnTo>
                  <a:pt x="1205799" y="610058"/>
                </a:lnTo>
                <a:lnTo>
                  <a:pt x="1159190" y="626546"/>
                </a:lnTo>
                <a:lnTo>
                  <a:pt x="1106715" y="634889"/>
                </a:lnTo>
                <a:lnTo>
                  <a:pt x="1079319" y="635613"/>
                </a:lnTo>
                <a:lnTo>
                  <a:pt x="1052423" y="633825"/>
                </a:lnTo>
                <a:lnTo>
                  <a:pt x="1026384" y="629585"/>
                </a:lnTo>
                <a:lnTo>
                  <a:pt x="1001559" y="622951"/>
                </a:lnTo>
                <a:lnTo>
                  <a:pt x="982749" y="656969"/>
                </a:lnTo>
                <a:lnTo>
                  <a:pt x="954005" y="686788"/>
                </a:lnTo>
                <a:lnTo>
                  <a:pt x="917015" y="711662"/>
                </a:lnTo>
                <a:lnTo>
                  <a:pt x="873464" y="730844"/>
                </a:lnTo>
                <a:lnTo>
                  <a:pt x="825042" y="743588"/>
                </a:lnTo>
                <a:lnTo>
                  <a:pt x="773435" y="749147"/>
                </a:lnTo>
                <a:lnTo>
                  <a:pt x="720330" y="746776"/>
                </a:lnTo>
                <a:lnTo>
                  <a:pt x="682518" y="739803"/>
                </a:lnTo>
                <a:lnTo>
                  <a:pt x="647732" y="728615"/>
                </a:lnTo>
                <a:lnTo>
                  <a:pt x="616712" y="713522"/>
                </a:lnTo>
                <a:lnTo>
                  <a:pt x="590194" y="694833"/>
                </a:lnTo>
                <a:lnTo>
                  <a:pt x="542788" y="713631"/>
                </a:lnTo>
                <a:lnTo>
                  <a:pt x="492819" y="725630"/>
                </a:lnTo>
                <a:lnTo>
                  <a:pt x="441766" y="730962"/>
                </a:lnTo>
                <a:lnTo>
                  <a:pt x="391110" y="729758"/>
                </a:lnTo>
                <a:lnTo>
                  <a:pt x="342331" y="722148"/>
                </a:lnTo>
                <a:lnTo>
                  <a:pt x="296909" y="708263"/>
                </a:lnTo>
                <a:lnTo>
                  <a:pt x="256325" y="688235"/>
                </a:lnTo>
                <a:lnTo>
                  <a:pt x="222059" y="662194"/>
                </a:lnTo>
                <a:lnTo>
                  <a:pt x="221030" y="661178"/>
                </a:lnTo>
                <a:lnTo>
                  <a:pt x="220027" y="660289"/>
                </a:lnTo>
                <a:lnTo>
                  <a:pt x="219023" y="659273"/>
                </a:lnTo>
                <a:lnTo>
                  <a:pt x="159558" y="660477"/>
                </a:lnTo>
                <a:lnTo>
                  <a:pt x="107276" y="647001"/>
                </a:lnTo>
                <a:lnTo>
                  <a:pt x="67729" y="621214"/>
                </a:lnTo>
                <a:lnTo>
                  <a:pt x="46468" y="585486"/>
                </a:lnTo>
                <a:lnTo>
                  <a:pt x="44605" y="564082"/>
                </a:lnTo>
                <a:lnTo>
                  <a:pt x="49764" y="542846"/>
                </a:lnTo>
                <a:lnTo>
                  <a:pt x="61638" y="522514"/>
                </a:lnTo>
                <a:lnTo>
                  <a:pt x="79920" y="503825"/>
                </a:lnTo>
                <a:lnTo>
                  <a:pt x="33789" y="481022"/>
                </a:lnTo>
                <a:lnTo>
                  <a:pt x="6467" y="448754"/>
                </a:lnTo>
                <a:lnTo>
                  <a:pt x="0" y="411224"/>
                </a:lnTo>
                <a:lnTo>
                  <a:pt x="16433" y="372634"/>
                </a:lnTo>
                <a:lnTo>
                  <a:pt x="36240" y="352492"/>
                </a:lnTo>
                <a:lnTo>
                  <a:pt x="61920" y="335899"/>
                </a:lnTo>
                <a:lnTo>
                  <a:pt x="92298" y="323449"/>
                </a:lnTo>
                <a:lnTo>
                  <a:pt x="126199" y="315738"/>
                </a:lnTo>
                <a:lnTo>
                  <a:pt x="127279" y="313452"/>
                </a:lnTo>
                <a:close/>
              </a:path>
            </a:pathLst>
          </a:custGeom>
          <a:ln w="25400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4697" y="3880103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39890" y="18415"/>
                </a:moveTo>
                <a:lnTo>
                  <a:pt x="38911" y="26322"/>
                </a:lnTo>
                <a:lnTo>
                  <a:pt x="35113" y="33004"/>
                </a:lnTo>
                <a:lnTo>
                  <a:pt x="29094" y="37756"/>
                </a:lnTo>
                <a:lnTo>
                  <a:pt x="21450" y="39878"/>
                </a:lnTo>
                <a:lnTo>
                  <a:pt x="13571" y="38929"/>
                </a:lnTo>
                <a:lnTo>
                  <a:pt x="6910" y="35147"/>
                </a:lnTo>
                <a:lnTo>
                  <a:pt x="2156" y="29126"/>
                </a:lnTo>
                <a:lnTo>
                  <a:pt x="0" y="21463"/>
                </a:lnTo>
                <a:lnTo>
                  <a:pt x="984" y="13573"/>
                </a:lnTo>
                <a:lnTo>
                  <a:pt x="4783" y="6921"/>
                </a:lnTo>
                <a:lnTo>
                  <a:pt x="10803" y="2174"/>
                </a:lnTo>
                <a:lnTo>
                  <a:pt x="18453" y="0"/>
                </a:lnTo>
                <a:lnTo>
                  <a:pt x="26331" y="1019"/>
                </a:lnTo>
                <a:lnTo>
                  <a:pt x="32991" y="4826"/>
                </a:lnTo>
                <a:lnTo>
                  <a:pt x="37741" y="10822"/>
                </a:lnTo>
                <a:lnTo>
                  <a:pt x="39890" y="18415"/>
                </a:lnTo>
                <a:close/>
              </a:path>
            </a:pathLst>
          </a:custGeom>
          <a:ln w="25400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01725" y="3629025"/>
            <a:ext cx="80010" cy="80010"/>
          </a:xfrm>
          <a:custGeom>
            <a:avLst/>
            <a:gdLst/>
            <a:ahLst/>
            <a:cxnLst/>
            <a:rect l="l" t="t" r="r" b="b"/>
            <a:pathLst>
              <a:path w="80009" h="80010">
                <a:moveTo>
                  <a:pt x="79781" y="36956"/>
                </a:moveTo>
                <a:lnTo>
                  <a:pt x="77811" y="52701"/>
                </a:lnTo>
                <a:lnTo>
                  <a:pt x="70216" y="66039"/>
                </a:lnTo>
                <a:lnTo>
                  <a:pt x="58180" y="75568"/>
                </a:lnTo>
                <a:lnTo>
                  <a:pt x="42887" y="79882"/>
                </a:lnTo>
                <a:lnTo>
                  <a:pt x="27123" y="77912"/>
                </a:lnTo>
                <a:lnTo>
                  <a:pt x="13800" y="70310"/>
                </a:lnTo>
                <a:lnTo>
                  <a:pt x="4299" y="58255"/>
                </a:lnTo>
                <a:lnTo>
                  <a:pt x="0" y="42925"/>
                </a:lnTo>
                <a:lnTo>
                  <a:pt x="1964" y="27199"/>
                </a:lnTo>
                <a:lnTo>
                  <a:pt x="9559" y="13890"/>
                </a:lnTo>
                <a:lnTo>
                  <a:pt x="21599" y="4367"/>
                </a:lnTo>
                <a:lnTo>
                  <a:pt x="36893" y="0"/>
                </a:lnTo>
                <a:lnTo>
                  <a:pt x="52651" y="1970"/>
                </a:lnTo>
                <a:lnTo>
                  <a:pt x="65971" y="9572"/>
                </a:lnTo>
                <a:lnTo>
                  <a:pt x="75475" y="21627"/>
                </a:lnTo>
                <a:lnTo>
                  <a:pt x="79781" y="36956"/>
                </a:lnTo>
                <a:close/>
              </a:path>
            </a:pathLst>
          </a:custGeom>
          <a:ln w="25399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59866" y="3339591"/>
            <a:ext cx="120014" cy="120014"/>
          </a:xfrm>
          <a:custGeom>
            <a:avLst/>
            <a:gdLst/>
            <a:ahLst/>
            <a:cxnLst/>
            <a:rect l="l" t="t" r="r" b="b"/>
            <a:pathLst>
              <a:path w="120015" h="120014">
                <a:moveTo>
                  <a:pt x="119684" y="55372"/>
                </a:moveTo>
                <a:lnTo>
                  <a:pt x="116728" y="79005"/>
                </a:lnTo>
                <a:lnTo>
                  <a:pt x="105332" y="98996"/>
                </a:lnTo>
                <a:lnTo>
                  <a:pt x="87275" y="113272"/>
                </a:lnTo>
                <a:lnTo>
                  <a:pt x="64338" y="119761"/>
                </a:lnTo>
                <a:lnTo>
                  <a:pt x="40694" y="116770"/>
                </a:lnTo>
                <a:lnTo>
                  <a:pt x="20710" y="105362"/>
                </a:lnTo>
                <a:lnTo>
                  <a:pt x="6455" y="87310"/>
                </a:lnTo>
                <a:lnTo>
                  <a:pt x="0" y="64388"/>
                </a:lnTo>
                <a:lnTo>
                  <a:pt x="2956" y="40755"/>
                </a:lnTo>
                <a:lnTo>
                  <a:pt x="14352" y="20764"/>
                </a:lnTo>
                <a:lnTo>
                  <a:pt x="32409" y="6488"/>
                </a:lnTo>
                <a:lnTo>
                  <a:pt x="55346" y="0"/>
                </a:lnTo>
                <a:lnTo>
                  <a:pt x="78990" y="2990"/>
                </a:lnTo>
                <a:lnTo>
                  <a:pt x="98974" y="14398"/>
                </a:lnTo>
                <a:lnTo>
                  <a:pt x="113228" y="32450"/>
                </a:lnTo>
                <a:lnTo>
                  <a:pt x="119684" y="55372"/>
                </a:lnTo>
                <a:close/>
              </a:path>
            </a:pathLst>
          </a:custGeom>
          <a:ln w="25400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9374" y="2918079"/>
            <a:ext cx="88265" cy="8890"/>
          </a:xfrm>
          <a:custGeom>
            <a:avLst/>
            <a:gdLst/>
            <a:ahLst/>
            <a:cxnLst/>
            <a:rect l="l" t="t" r="r" b="b"/>
            <a:pathLst>
              <a:path w="88265" h="8889">
                <a:moveTo>
                  <a:pt x="87947" y="6731"/>
                </a:moveTo>
                <a:lnTo>
                  <a:pt x="65254" y="8501"/>
                </a:lnTo>
                <a:lnTo>
                  <a:pt x="42773" y="7937"/>
                </a:lnTo>
                <a:lnTo>
                  <a:pt x="20892" y="5087"/>
                </a:lnTo>
                <a:lnTo>
                  <a:pt x="0" y="0"/>
                </a:lnTo>
              </a:path>
            </a:pathLst>
          </a:custGeom>
          <a:ln w="25400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7372" y="3064001"/>
            <a:ext cx="38100" cy="9525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7553" y="0"/>
                </a:moveTo>
                <a:lnTo>
                  <a:pt x="28467" y="2930"/>
                </a:lnTo>
                <a:lnTo>
                  <a:pt x="19157" y="5445"/>
                </a:lnTo>
                <a:lnTo>
                  <a:pt x="9657" y="7554"/>
                </a:lnTo>
                <a:lnTo>
                  <a:pt x="0" y="9271"/>
                </a:lnTo>
              </a:path>
            </a:pathLst>
          </a:custGeom>
          <a:ln w="25400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2863" y="3081908"/>
            <a:ext cx="25400" cy="27305"/>
          </a:xfrm>
          <a:custGeom>
            <a:avLst/>
            <a:gdLst/>
            <a:ahLst/>
            <a:cxnLst/>
            <a:rect l="l" t="t" r="r" b="b"/>
            <a:pathLst>
              <a:path w="25400" h="27305">
                <a:moveTo>
                  <a:pt x="25095" y="27177"/>
                </a:moveTo>
                <a:lnTo>
                  <a:pt x="17977" y="20752"/>
                </a:lnTo>
                <a:lnTo>
                  <a:pt x="11414" y="14065"/>
                </a:lnTo>
                <a:lnTo>
                  <a:pt x="5417" y="7139"/>
                </a:lnTo>
                <a:lnTo>
                  <a:pt x="0" y="0"/>
                </a:lnTo>
              </a:path>
            </a:pathLst>
          </a:custGeom>
          <a:ln w="25400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49628" y="3005073"/>
            <a:ext cx="6985" cy="32384"/>
          </a:xfrm>
          <a:custGeom>
            <a:avLst/>
            <a:gdLst/>
            <a:ahLst/>
            <a:cxnLst/>
            <a:rect l="l" t="t" r="r" b="b"/>
            <a:pathLst>
              <a:path w="6984" h="32385">
                <a:moveTo>
                  <a:pt x="6731" y="0"/>
                </a:moveTo>
                <a:lnTo>
                  <a:pt x="6018" y="8167"/>
                </a:lnTo>
                <a:lnTo>
                  <a:pt x="4651" y="16287"/>
                </a:lnTo>
                <a:lnTo>
                  <a:pt x="2641" y="24360"/>
                </a:lnTo>
                <a:lnTo>
                  <a:pt x="0" y="32385"/>
                </a:lnTo>
              </a:path>
            </a:pathLst>
          </a:custGeom>
          <a:ln w="25400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23619" y="2795270"/>
            <a:ext cx="120650" cy="110489"/>
          </a:xfrm>
          <a:custGeom>
            <a:avLst/>
            <a:gdLst/>
            <a:ahLst/>
            <a:cxnLst/>
            <a:rect l="l" t="t" r="r" b="b"/>
            <a:pathLst>
              <a:path w="120650" h="110489">
                <a:moveTo>
                  <a:pt x="0" y="0"/>
                </a:moveTo>
                <a:lnTo>
                  <a:pt x="48121" y="17260"/>
                </a:lnTo>
                <a:lnTo>
                  <a:pt x="85502" y="42544"/>
                </a:lnTo>
                <a:lnTo>
                  <a:pt x="110263" y="74116"/>
                </a:lnTo>
                <a:lnTo>
                  <a:pt x="120523" y="110235"/>
                </a:lnTo>
              </a:path>
            </a:pathLst>
          </a:custGeom>
          <a:ln w="25400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31010" y="2649220"/>
            <a:ext cx="46355" cy="48260"/>
          </a:xfrm>
          <a:custGeom>
            <a:avLst/>
            <a:gdLst/>
            <a:ahLst/>
            <a:cxnLst/>
            <a:rect l="l" t="t" r="r" b="b"/>
            <a:pathLst>
              <a:path w="46355" h="48260">
                <a:moveTo>
                  <a:pt x="46354" y="0"/>
                </a:moveTo>
                <a:lnTo>
                  <a:pt x="37897" y="13219"/>
                </a:lnTo>
                <a:lnTo>
                  <a:pt x="27273" y="25749"/>
                </a:lnTo>
                <a:lnTo>
                  <a:pt x="14601" y="37468"/>
                </a:lnTo>
                <a:lnTo>
                  <a:pt x="0" y="48259"/>
                </a:lnTo>
              </a:path>
            </a:pathLst>
          </a:custGeom>
          <a:ln w="25400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45792" y="2493136"/>
            <a:ext cx="4445" cy="20955"/>
          </a:xfrm>
          <a:custGeom>
            <a:avLst/>
            <a:gdLst/>
            <a:ahLst/>
            <a:cxnLst/>
            <a:rect l="l" t="t" r="r" b="b"/>
            <a:pathLst>
              <a:path w="4444" h="20955">
                <a:moveTo>
                  <a:pt x="0" y="0"/>
                </a:moveTo>
                <a:lnTo>
                  <a:pt x="2412" y="6858"/>
                </a:lnTo>
                <a:lnTo>
                  <a:pt x="3809" y="13715"/>
                </a:lnTo>
                <a:lnTo>
                  <a:pt x="4190" y="20827"/>
                </a:lnTo>
              </a:path>
            </a:pathLst>
          </a:custGeom>
          <a:ln w="25399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26514" y="2463800"/>
            <a:ext cx="23495" cy="29209"/>
          </a:xfrm>
          <a:custGeom>
            <a:avLst/>
            <a:gdLst/>
            <a:ahLst/>
            <a:cxnLst/>
            <a:rect l="l" t="t" r="r" b="b"/>
            <a:pathLst>
              <a:path w="23494" h="29210">
                <a:moveTo>
                  <a:pt x="0" y="28701"/>
                </a:moveTo>
                <a:lnTo>
                  <a:pt x="4760" y="21181"/>
                </a:lnTo>
                <a:lnTo>
                  <a:pt x="10271" y="13874"/>
                </a:lnTo>
                <a:lnTo>
                  <a:pt x="16519" y="6806"/>
                </a:lnTo>
                <a:lnTo>
                  <a:pt x="23494" y="0"/>
                </a:lnTo>
              </a:path>
            </a:pathLst>
          </a:custGeom>
          <a:ln w="25400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89393" y="2499105"/>
            <a:ext cx="10795" cy="24130"/>
          </a:xfrm>
          <a:custGeom>
            <a:avLst/>
            <a:gdLst/>
            <a:ahLst/>
            <a:cxnLst/>
            <a:rect l="l" t="t" r="r" b="b"/>
            <a:pathLst>
              <a:path w="10794" h="24130">
                <a:moveTo>
                  <a:pt x="0" y="24130"/>
                </a:moveTo>
                <a:lnTo>
                  <a:pt x="1815" y="17966"/>
                </a:lnTo>
                <a:lnTo>
                  <a:pt x="4192" y="11874"/>
                </a:lnTo>
                <a:lnTo>
                  <a:pt x="7124" y="5877"/>
                </a:lnTo>
                <a:lnTo>
                  <a:pt x="10604" y="0"/>
                </a:lnTo>
              </a:path>
            </a:pathLst>
          </a:custGeom>
          <a:ln w="25400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0552" y="2552064"/>
            <a:ext cx="46355" cy="19050"/>
          </a:xfrm>
          <a:custGeom>
            <a:avLst/>
            <a:gdLst/>
            <a:ahLst/>
            <a:cxnLst/>
            <a:rect l="l" t="t" r="r" b="b"/>
            <a:pathLst>
              <a:path w="46355" h="19050">
                <a:moveTo>
                  <a:pt x="0" y="0"/>
                </a:moveTo>
                <a:lnTo>
                  <a:pt x="12283" y="3994"/>
                </a:lnTo>
                <a:lnTo>
                  <a:pt x="24118" y="8524"/>
                </a:lnTo>
                <a:lnTo>
                  <a:pt x="35470" y="13555"/>
                </a:lnTo>
                <a:lnTo>
                  <a:pt x="46304" y="19050"/>
                </a:lnTo>
              </a:path>
            </a:pathLst>
          </a:custGeom>
          <a:ln w="25400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5348" y="2730626"/>
            <a:ext cx="10160" cy="23495"/>
          </a:xfrm>
          <a:custGeom>
            <a:avLst/>
            <a:gdLst/>
            <a:ahLst/>
            <a:cxnLst/>
            <a:rect l="l" t="t" r="r" b="b"/>
            <a:pathLst>
              <a:path w="10159" h="23494">
                <a:moveTo>
                  <a:pt x="9563" y="22987"/>
                </a:moveTo>
                <a:lnTo>
                  <a:pt x="5448" y="15621"/>
                </a:lnTo>
                <a:lnTo>
                  <a:pt x="2247" y="7874"/>
                </a:lnTo>
                <a:lnTo>
                  <a:pt x="0" y="0"/>
                </a:lnTo>
              </a:path>
            </a:pathLst>
          </a:custGeom>
          <a:ln w="25400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1124788"/>
            <a:ext cx="962456" cy="10715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05509" y="3318852"/>
            <a:ext cx="5476875" cy="2740660"/>
          </a:xfrm>
          <a:custGeom>
            <a:avLst/>
            <a:gdLst/>
            <a:ahLst/>
            <a:cxnLst/>
            <a:rect l="l" t="t" r="r" b="b"/>
            <a:pathLst>
              <a:path w="5476875" h="2740660">
                <a:moveTo>
                  <a:pt x="0" y="2740533"/>
                </a:moveTo>
                <a:lnTo>
                  <a:pt x="5476748" y="2740533"/>
                </a:lnTo>
                <a:lnTo>
                  <a:pt x="5476748" y="0"/>
                </a:lnTo>
                <a:lnTo>
                  <a:pt x="0" y="0"/>
                </a:lnTo>
                <a:lnTo>
                  <a:pt x="0" y="2740533"/>
                </a:lnTo>
                <a:close/>
              </a:path>
            </a:pathLst>
          </a:custGeom>
          <a:ln w="7620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Рисунок 30" descr="1497004198.jpg"/>
          <p:cNvPicPr>
            <a:picLocks noChangeAspect="1"/>
          </p:cNvPicPr>
          <p:nvPr/>
        </p:nvPicPr>
        <p:blipFill>
          <a:blip r:embed="rId9" cstate="print"/>
          <a:srcRect t="9222"/>
          <a:stretch>
            <a:fillRect/>
          </a:stretch>
        </p:blipFill>
        <p:spPr>
          <a:xfrm>
            <a:off x="1066800" y="3352799"/>
            <a:ext cx="5410200" cy="2695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3077" cy="5072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0425">
              <a:lnSpc>
                <a:spcPct val="100000"/>
              </a:lnSpc>
            </a:pPr>
            <a:r>
              <a:rPr sz="3200" b="1" i="0" dirty="0">
                <a:latin typeface="Georgia" pitchFamily="18" charset="0"/>
                <a:cs typeface="Verdana"/>
              </a:rPr>
              <a:t>Остановка: «Лесная</a:t>
            </a:r>
            <a:r>
              <a:rPr sz="3200" b="1" i="0" spc="-20" dirty="0">
                <a:latin typeface="Georgia" pitchFamily="18" charset="0"/>
                <a:cs typeface="Verdana"/>
              </a:rPr>
              <a:t> </a:t>
            </a:r>
            <a:r>
              <a:rPr sz="3200" b="1" i="0" dirty="0">
                <a:latin typeface="Georgia" pitchFamily="18" charset="0"/>
                <a:cs typeface="Verdana"/>
              </a:rPr>
              <a:t>поляна»</a:t>
            </a:r>
            <a:endParaRPr sz="3200" i="0" dirty="0">
              <a:latin typeface="Georgia" pitchFamily="18" charset="0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4800" y="1040003"/>
            <a:ext cx="8610600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0020" marR="99695" algn="ctr">
              <a:lnSpc>
                <a:spcPct val="100000"/>
              </a:lnSpc>
              <a:tabLst>
                <a:tab pos="2854960" algn="l"/>
              </a:tabLst>
            </a:pPr>
            <a:r>
              <a:rPr sz="2400" spc="-5" dirty="0">
                <a:latin typeface="Georgia" pitchFamily="18" charset="0"/>
                <a:cs typeface="Arial"/>
              </a:rPr>
              <a:t>Капитаны </a:t>
            </a:r>
            <a:r>
              <a:rPr sz="2400" dirty="0">
                <a:latin typeface="Georgia" pitchFamily="18" charset="0"/>
                <a:cs typeface="Arial"/>
              </a:rPr>
              <a:t>команд, </a:t>
            </a:r>
            <a:r>
              <a:rPr sz="2400" spc="-10" dirty="0" err="1">
                <a:latin typeface="Georgia" pitchFamily="18" charset="0"/>
                <a:cs typeface="Arial"/>
              </a:rPr>
              <a:t>получив</a:t>
            </a:r>
            <a:r>
              <a:rPr sz="2400" spc="-10" dirty="0">
                <a:latin typeface="Georgia" pitchFamily="18" charset="0"/>
                <a:cs typeface="Arial"/>
              </a:rPr>
              <a:t> </a:t>
            </a:r>
            <a:r>
              <a:rPr lang="ru-RU" sz="2400" spc="-15" dirty="0" smtClean="0">
                <a:latin typeface="Georgia" pitchFamily="18" charset="0"/>
                <a:cs typeface="Arial"/>
              </a:rPr>
              <a:t>к</a:t>
            </a:r>
            <a:r>
              <a:rPr sz="2400" spc="-15" dirty="0" err="1" smtClean="0">
                <a:latin typeface="Georgia" pitchFamily="18" charset="0"/>
                <a:cs typeface="Arial"/>
              </a:rPr>
              <a:t>арту</a:t>
            </a:r>
            <a:r>
              <a:rPr sz="2400" spc="-15" dirty="0" smtClean="0">
                <a:latin typeface="Georgia" pitchFamily="18" charset="0"/>
                <a:cs typeface="Arial"/>
              </a:rPr>
              <a:t> </a:t>
            </a:r>
            <a:r>
              <a:rPr sz="2400" spc="-10" dirty="0" err="1">
                <a:latin typeface="Georgia" pitchFamily="18" charset="0"/>
                <a:cs typeface="Arial"/>
              </a:rPr>
              <a:t>экологического</a:t>
            </a:r>
            <a:r>
              <a:rPr sz="2400" spc="-10" dirty="0">
                <a:latin typeface="Georgia" pitchFamily="18" charset="0"/>
                <a:cs typeface="Arial"/>
              </a:rPr>
              <a:t> </a:t>
            </a:r>
            <a:r>
              <a:rPr lang="ru-RU" sz="2400" spc="-10" dirty="0" err="1">
                <a:latin typeface="Georgia" pitchFamily="18" charset="0"/>
                <a:cs typeface="Arial"/>
              </a:rPr>
              <a:t>к</a:t>
            </a:r>
            <a:r>
              <a:rPr sz="2400" spc="-10" dirty="0" err="1" smtClean="0">
                <a:latin typeface="Georgia" pitchFamily="18" charset="0"/>
                <a:cs typeface="Arial"/>
              </a:rPr>
              <a:t>вест</a:t>
            </a:r>
            <a:r>
              <a:rPr lang="ru-RU" sz="2400" spc="-10" dirty="0" smtClean="0">
                <a:latin typeface="Georgia" pitchFamily="18" charset="0"/>
                <a:cs typeface="Arial"/>
              </a:rPr>
              <a:t>а </a:t>
            </a:r>
            <a:r>
              <a:rPr lang="ru-RU" sz="2400" spc="-5" dirty="0" smtClean="0">
                <a:latin typeface="Georgia" pitchFamily="18" charset="0"/>
                <a:cs typeface="Arial"/>
              </a:rPr>
              <a:t>с</a:t>
            </a:r>
            <a:r>
              <a:rPr sz="2400" spc="-5" dirty="0" err="1" smtClean="0">
                <a:latin typeface="Georgia" pitchFamily="18" charset="0"/>
                <a:cs typeface="Arial"/>
              </a:rPr>
              <a:t>танций</a:t>
            </a:r>
            <a:r>
              <a:rPr lang="ru-RU" sz="2400" spc="-5" dirty="0" smtClean="0">
                <a:latin typeface="Georgia" pitchFamily="18" charset="0"/>
                <a:cs typeface="Arial"/>
              </a:rPr>
              <a:t> </a:t>
            </a:r>
            <a:r>
              <a:rPr sz="2400" dirty="0" err="1" smtClean="0">
                <a:latin typeface="Georgia" pitchFamily="18" charset="0"/>
                <a:cs typeface="Arial"/>
              </a:rPr>
              <a:t>двинулись</a:t>
            </a:r>
            <a:r>
              <a:rPr sz="2400" dirty="0" smtClean="0">
                <a:latin typeface="Georgia" pitchFamily="18" charset="0"/>
                <a:cs typeface="Arial"/>
              </a:rPr>
              <a:t> </a:t>
            </a:r>
            <a:r>
              <a:rPr sz="2400" dirty="0">
                <a:latin typeface="Georgia" pitchFamily="18" charset="0"/>
                <a:cs typeface="Arial"/>
              </a:rPr>
              <a:t>в </a:t>
            </a:r>
            <a:r>
              <a:rPr sz="2400" dirty="0" err="1">
                <a:latin typeface="Georgia" pitchFamily="18" charset="0"/>
                <a:cs typeface="Arial"/>
              </a:rPr>
              <a:t>путь</a:t>
            </a:r>
            <a:r>
              <a:rPr sz="2400" spc="-100" dirty="0">
                <a:latin typeface="Georgia" pitchFamily="18" charset="0"/>
                <a:cs typeface="Arial"/>
              </a:rPr>
              <a:t> </a:t>
            </a:r>
            <a:r>
              <a:rPr sz="2400" dirty="0" smtClean="0">
                <a:latin typeface="Georgia" pitchFamily="18" charset="0"/>
                <a:cs typeface="Arial"/>
              </a:rPr>
              <a:t>.</a:t>
            </a:r>
            <a:r>
              <a:rPr lang="ru-RU" sz="2400" dirty="0" smtClean="0">
                <a:latin typeface="Georgia" pitchFamily="18" charset="0"/>
                <a:cs typeface="Arial"/>
              </a:rPr>
              <a:t> </a:t>
            </a:r>
            <a:r>
              <a:rPr sz="2400" spc="-80" dirty="0" err="1" smtClean="0">
                <a:latin typeface="Georgia" pitchFamily="18" charset="0"/>
                <a:cs typeface="Arial"/>
              </a:rPr>
              <a:t>К</a:t>
            </a:r>
            <a:r>
              <a:rPr sz="2400" dirty="0" err="1" smtClean="0">
                <a:latin typeface="Georgia" pitchFamily="18" charset="0"/>
                <a:cs typeface="Arial"/>
              </a:rPr>
              <a:t>оманд</a:t>
            </a:r>
            <a:r>
              <a:rPr sz="2400" spc="-10" dirty="0" err="1" smtClean="0">
                <a:latin typeface="Georgia" pitchFamily="18" charset="0"/>
                <a:cs typeface="Arial"/>
              </a:rPr>
              <a:t>а</a:t>
            </a:r>
            <a:r>
              <a:rPr sz="2400" dirty="0" err="1" smtClean="0">
                <a:latin typeface="Georgia" pitchFamily="18" charset="0"/>
                <a:cs typeface="Arial"/>
              </a:rPr>
              <a:t>м</a:t>
            </a:r>
            <a:r>
              <a:rPr lang="ru-RU" sz="2400" dirty="0" smtClean="0">
                <a:latin typeface="Georgia" pitchFamily="18" charset="0"/>
                <a:cs typeface="Arial"/>
              </a:rPr>
              <a:t> </a:t>
            </a:r>
            <a:r>
              <a:rPr sz="2400" spc="5" dirty="0" err="1" smtClean="0">
                <a:latin typeface="Georgia" pitchFamily="18" charset="0"/>
                <a:cs typeface="Arial"/>
              </a:rPr>
              <a:t>п</a:t>
            </a:r>
            <a:r>
              <a:rPr sz="2400" dirty="0" err="1" smtClean="0">
                <a:latin typeface="Georgia" pitchFamily="18" charset="0"/>
                <a:cs typeface="Arial"/>
              </a:rPr>
              <a:t>р</a:t>
            </a:r>
            <a:r>
              <a:rPr sz="2400" spc="15" dirty="0" err="1" smtClean="0">
                <a:latin typeface="Georgia" pitchFamily="18" charset="0"/>
                <a:cs typeface="Arial"/>
              </a:rPr>
              <a:t>е</a:t>
            </a:r>
            <a:r>
              <a:rPr sz="2400" dirty="0" err="1" smtClean="0">
                <a:latin typeface="Georgia" pitchFamily="18" charset="0"/>
                <a:cs typeface="Arial"/>
              </a:rPr>
              <a:t>дс</a:t>
            </a:r>
            <a:r>
              <a:rPr sz="2400" spc="-35" dirty="0" err="1" smtClean="0">
                <a:latin typeface="Georgia" pitchFamily="18" charset="0"/>
                <a:cs typeface="Arial"/>
              </a:rPr>
              <a:t>т</a:t>
            </a:r>
            <a:r>
              <a:rPr sz="2400" dirty="0" err="1" smtClean="0">
                <a:latin typeface="Georgia" pitchFamily="18" charset="0"/>
                <a:cs typeface="Arial"/>
              </a:rPr>
              <a:t>оя</a:t>
            </a:r>
            <a:r>
              <a:rPr sz="2400" spc="-35" dirty="0" err="1" smtClean="0">
                <a:latin typeface="Georgia" pitchFamily="18" charset="0"/>
                <a:cs typeface="Arial"/>
              </a:rPr>
              <a:t>л</a:t>
            </a:r>
            <a:r>
              <a:rPr sz="2400" dirty="0" err="1" smtClean="0">
                <a:latin typeface="Georgia" pitchFamily="18" charset="0"/>
                <a:cs typeface="Arial"/>
              </a:rPr>
              <a:t>о</a:t>
            </a:r>
            <a:r>
              <a:rPr lang="ru-RU" sz="2400" dirty="0" smtClean="0">
                <a:latin typeface="Georgia" pitchFamily="18" charset="0"/>
                <a:cs typeface="Arial"/>
              </a:rPr>
              <a:t> </a:t>
            </a:r>
            <a:r>
              <a:rPr sz="2400" spc="5" dirty="0" err="1" smtClean="0">
                <a:latin typeface="Georgia" pitchFamily="18" charset="0"/>
                <a:cs typeface="Arial"/>
              </a:rPr>
              <a:t>з</a:t>
            </a:r>
            <a:r>
              <a:rPr sz="2400" dirty="0" err="1" smtClean="0">
                <a:latin typeface="Georgia" pitchFamily="18" charset="0"/>
                <a:cs typeface="Arial"/>
              </a:rPr>
              <a:t>а</a:t>
            </a:r>
            <a:r>
              <a:rPr sz="2400" spc="-15" dirty="0" smtClean="0">
                <a:latin typeface="Georgia" pitchFamily="18" charset="0"/>
                <a:cs typeface="Arial"/>
              </a:rPr>
              <a:t> </a:t>
            </a:r>
            <a:r>
              <a:rPr sz="2400" dirty="0" err="1">
                <a:latin typeface="Georgia" pitchFamily="18" charset="0"/>
                <a:cs typeface="Arial"/>
              </a:rPr>
              <a:t>опр</a:t>
            </a:r>
            <a:r>
              <a:rPr sz="2400" spc="15" dirty="0" err="1">
                <a:latin typeface="Georgia" pitchFamily="18" charset="0"/>
                <a:cs typeface="Arial"/>
              </a:rPr>
              <a:t>е</a:t>
            </a:r>
            <a:r>
              <a:rPr sz="2400" dirty="0" err="1">
                <a:latin typeface="Georgia" pitchFamily="18" charset="0"/>
                <a:cs typeface="Arial"/>
              </a:rPr>
              <a:t>д</a:t>
            </a:r>
            <a:r>
              <a:rPr sz="2400" spc="15" dirty="0" err="1">
                <a:latin typeface="Georgia" pitchFamily="18" charset="0"/>
                <a:cs typeface="Arial"/>
              </a:rPr>
              <a:t>е</a:t>
            </a:r>
            <a:r>
              <a:rPr sz="2400" spc="-30" dirty="0" err="1">
                <a:latin typeface="Georgia" pitchFamily="18" charset="0"/>
                <a:cs typeface="Arial"/>
              </a:rPr>
              <a:t>л</a:t>
            </a:r>
            <a:r>
              <a:rPr sz="2400" spc="-10" dirty="0" err="1">
                <a:latin typeface="Georgia" pitchFamily="18" charset="0"/>
                <a:cs typeface="Arial"/>
              </a:rPr>
              <a:t>е</a:t>
            </a:r>
            <a:r>
              <a:rPr sz="2400" dirty="0" err="1">
                <a:latin typeface="Georgia" pitchFamily="18" charset="0"/>
                <a:cs typeface="Arial"/>
              </a:rPr>
              <a:t>н</a:t>
            </a:r>
            <a:r>
              <a:rPr sz="2400" spc="5" dirty="0" err="1">
                <a:latin typeface="Georgia" pitchFamily="18" charset="0"/>
                <a:cs typeface="Arial"/>
              </a:rPr>
              <a:t>н</a:t>
            </a:r>
            <a:r>
              <a:rPr sz="2400" dirty="0" err="1">
                <a:latin typeface="Georgia" pitchFamily="18" charset="0"/>
                <a:cs typeface="Arial"/>
              </a:rPr>
              <a:t>ое</a:t>
            </a:r>
            <a:r>
              <a:rPr sz="2400" spc="-15" dirty="0">
                <a:latin typeface="Georgia" pitchFamily="18" charset="0"/>
                <a:cs typeface="Arial"/>
              </a:rPr>
              <a:t> </a:t>
            </a:r>
            <a:r>
              <a:rPr sz="2400" dirty="0" err="1" smtClean="0">
                <a:latin typeface="Georgia" pitchFamily="18" charset="0"/>
                <a:cs typeface="Arial"/>
              </a:rPr>
              <a:t>вр</a:t>
            </a:r>
            <a:r>
              <a:rPr sz="2400" spc="-10" dirty="0" err="1" smtClean="0">
                <a:latin typeface="Georgia" pitchFamily="18" charset="0"/>
                <a:cs typeface="Arial"/>
              </a:rPr>
              <a:t>е</a:t>
            </a:r>
            <a:r>
              <a:rPr sz="2400" dirty="0" err="1" smtClean="0">
                <a:latin typeface="Georgia" pitchFamily="18" charset="0"/>
                <a:cs typeface="Arial"/>
              </a:rPr>
              <a:t>мя</a:t>
            </a:r>
            <a:r>
              <a:rPr lang="ru-RU" sz="2400" dirty="0" smtClean="0">
                <a:latin typeface="Georgia" pitchFamily="18" charset="0"/>
                <a:cs typeface="Arial"/>
              </a:rPr>
              <a:t> </a:t>
            </a:r>
            <a:r>
              <a:rPr sz="2400" dirty="0" err="1" smtClean="0">
                <a:latin typeface="Georgia" pitchFamily="18" charset="0"/>
                <a:cs typeface="Arial"/>
              </a:rPr>
              <a:t>выполнить</a:t>
            </a:r>
            <a:endParaRPr sz="2400" dirty="0">
              <a:latin typeface="Georgia" pitchFamily="18" charset="0"/>
              <a:cs typeface="Arial"/>
            </a:endParaRPr>
          </a:p>
          <a:p>
            <a:pPr marL="358140" marR="351790" algn="ctr">
              <a:lnSpc>
                <a:spcPct val="100000"/>
              </a:lnSpc>
            </a:pPr>
            <a:r>
              <a:rPr sz="2400" dirty="0">
                <a:latin typeface="Georgia" pitchFamily="18" charset="0"/>
                <a:cs typeface="Arial"/>
              </a:rPr>
              <a:t>ряд </a:t>
            </a:r>
            <a:r>
              <a:rPr sz="2400" spc="-5" dirty="0">
                <a:latin typeface="Georgia" pitchFamily="18" charset="0"/>
                <a:cs typeface="Arial"/>
              </a:rPr>
              <a:t>заданий </a:t>
            </a:r>
            <a:r>
              <a:rPr sz="2400" dirty="0">
                <a:latin typeface="Georgia" pitchFamily="18" charset="0"/>
                <a:cs typeface="Arial"/>
              </a:rPr>
              <a:t>и </a:t>
            </a:r>
            <a:r>
              <a:rPr sz="2400" spc="-5" dirty="0" err="1">
                <a:latin typeface="Georgia" pitchFamily="18" charset="0"/>
                <a:cs typeface="Arial"/>
              </a:rPr>
              <a:t>достичь</a:t>
            </a:r>
            <a:r>
              <a:rPr sz="2400" spc="-5" dirty="0">
                <a:latin typeface="Georgia" pitchFamily="18" charset="0"/>
                <a:cs typeface="Arial"/>
              </a:rPr>
              <a:t> </a:t>
            </a:r>
            <a:r>
              <a:rPr sz="2400" spc="-15" dirty="0" err="1" smtClean="0">
                <a:latin typeface="Georgia" pitchFamily="18" charset="0"/>
                <a:cs typeface="Arial"/>
              </a:rPr>
              <a:t>результата</a:t>
            </a:r>
            <a:r>
              <a:rPr sz="2400" spc="-5" dirty="0" smtClean="0">
                <a:latin typeface="Georgia" pitchFamily="18" charset="0"/>
                <a:cs typeface="Arial"/>
              </a:rPr>
              <a:t>!</a:t>
            </a:r>
            <a:endParaRPr sz="2400" dirty="0">
              <a:latin typeface="Georgia" pitchFamily="18" charset="0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1523" y="1918881"/>
            <a:ext cx="1080122" cy="9980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29550" y="1905000"/>
            <a:ext cx="1214450" cy="9286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IMG_5125.JPG"/>
          <p:cNvPicPr>
            <a:picLocks noChangeAspect="1"/>
          </p:cNvPicPr>
          <p:nvPr/>
        </p:nvPicPr>
        <p:blipFill>
          <a:blip r:embed="rId5" cstate="print"/>
          <a:srcRect l="10833" t="27778" r="7500" b="25555"/>
          <a:stretch>
            <a:fillRect/>
          </a:stretch>
        </p:blipFill>
        <p:spPr>
          <a:xfrm>
            <a:off x="762000" y="2819400"/>
            <a:ext cx="78740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3077" cy="5072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7060">
              <a:lnSpc>
                <a:spcPct val="100000"/>
              </a:lnSpc>
            </a:pPr>
            <a:r>
              <a:rPr sz="3200" b="1" i="0" dirty="0">
                <a:latin typeface="Georgia" pitchFamily="18" charset="0"/>
                <a:cs typeface="Verdana"/>
              </a:rPr>
              <a:t>Остановка: «Цветочная</a:t>
            </a:r>
            <a:r>
              <a:rPr sz="3200" b="1" i="0" spc="-30" dirty="0">
                <a:latin typeface="Georgia" pitchFamily="18" charset="0"/>
                <a:cs typeface="Verdana"/>
              </a:rPr>
              <a:t> </a:t>
            </a:r>
            <a:r>
              <a:rPr sz="3200" b="1" i="0" spc="-5" dirty="0">
                <a:latin typeface="Georgia" pitchFamily="18" charset="0"/>
                <a:cs typeface="Verdana"/>
              </a:rPr>
              <a:t>поляна»</a:t>
            </a:r>
            <a:endParaRPr sz="3200" i="0" dirty="0">
              <a:latin typeface="Georgia" pitchFamily="18" charset="0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0388" y="1111630"/>
            <a:ext cx="845058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515" algn="ctr">
              <a:lnSpc>
                <a:spcPct val="100000"/>
              </a:lnSpc>
            </a:pPr>
            <a:r>
              <a:rPr sz="1800" dirty="0">
                <a:latin typeface="Georgia" pitchFamily="18" charset="0"/>
                <a:cs typeface="Arial"/>
              </a:rPr>
              <a:t>На </a:t>
            </a:r>
            <a:r>
              <a:rPr sz="1800" spc="-20" dirty="0">
                <a:latin typeface="Georgia" pitchFamily="18" charset="0"/>
                <a:cs typeface="Arial"/>
              </a:rPr>
              <a:t>цветочной </a:t>
            </a:r>
            <a:r>
              <a:rPr sz="1800" spc="-5" dirty="0" err="1">
                <a:latin typeface="Georgia" pitchFamily="18" charset="0"/>
                <a:cs typeface="Arial"/>
              </a:rPr>
              <a:t>поляне</a:t>
            </a:r>
            <a:r>
              <a:rPr sz="1800" spc="-5" dirty="0">
                <a:latin typeface="Georgia" pitchFamily="18" charset="0"/>
                <a:cs typeface="Arial"/>
              </a:rPr>
              <a:t> </a:t>
            </a:r>
            <a:r>
              <a:rPr lang="ru-RU" spc="-10" dirty="0" smtClean="0">
                <a:latin typeface="Georgia" pitchFamily="18" charset="0"/>
                <a:cs typeface="Arial"/>
              </a:rPr>
              <a:t>к</a:t>
            </a:r>
            <a:r>
              <a:rPr sz="1800" spc="-10" dirty="0" err="1" smtClean="0">
                <a:latin typeface="Georgia" pitchFamily="18" charset="0"/>
                <a:cs typeface="Arial"/>
              </a:rPr>
              <a:t>веста</a:t>
            </a:r>
            <a:r>
              <a:rPr sz="1800" spc="-10" dirty="0" smtClean="0">
                <a:latin typeface="Georgia" pitchFamily="18" charset="0"/>
                <a:cs typeface="Arial"/>
              </a:rPr>
              <a:t> </a:t>
            </a:r>
            <a:r>
              <a:rPr lang="ru-RU" sz="1800" spc="-15" dirty="0" err="1" smtClean="0">
                <a:latin typeface="Georgia" pitchFamily="18" charset="0"/>
                <a:cs typeface="Arial"/>
              </a:rPr>
              <a:t>ю</a:t>
            </a:r>
            <a:r>
              <a:rPr sz="1800" dirty="0" err="1" smtClean="0">
                <a:latin typeface="Georgia" pitchFamily="18" charset="0"/>
                <a:cs typeface="Arial"/>
              </a:rPr>
              <a:t>ные</a:t>
            </a:r>
            <a:r>
              <a:rPr sz="1800" dirty="0" smtClean="0">
                <a:latin typeface="Georgia" pitchFamily="18" charset="0"/>
                <a:cs typeface="Arial"/>
              </a:rPr>
              <a:t> </a:t>
            </a:r>
            <a:r>
              <a:rPr sz="1800" spc="-5" dirty="0">
                <a:latin typeface="Georgia" pitchFamily="18" charset="0"/>
                <a:cs typeface="Arial"/>
              </a:rPr>
              <a:t>экологи </a:t>
            </a:r>
            <a:r>
              <a:rPr sz="1800" dirty="0">
                <a:latin typeface="Georgia" pitchFamily="18" charset="0"/>
                <a:cs typeface="Arial"/>
              </a:rPr>
              <a:t>играли в </a:t>
            </a:r>
            <a:r>
              <a:rPr sz="1800" spc="-10" dirty="0">
                <a:latin typeface="Georgia" pitchFamily="18" charset="0"/>
                <a:cs typeface="Arial"/>
              </a:rPr>
              <a:t>игру: </a:t>
            </a:r>
            <a:r>
              <a:rPr sz="1800" spc="-15" dirty="0">
                <a:latin typeface="Georgia" pitchFamily="18" charset="0"/>
                <a:cs typeface="Arial"/>
              </a:rPr>
              <a:t>«Чего </a:t>
            </a:r>
            <a:r>
              <a:rPr sz="1800" spc="-5" dirty="0">
                <a:latin typeface="Georgia" pitchFamily="18" charset="0"/>
                <a:cs typeface="Arial"/>
              </a:rPr>
              <a:t>не стало», </a:t>
            </a:r>
            <a:r>
              <a:rPr sz="1800" dirty="0" err="1" smtClean="0">
                <a:latin typeface="Georgia" pitchFamily="18" charset="0"/>
                <a:cs typeface="Arial"/>
              </a:rPr>
              <a:t>стали</a:t>
            </a:r>
            <a:r>
              <a:rPr sz="1800" dirty="0" smtClean="0">
                <a:latin typeface="Georgia" pitchFamily="18" charset="0"/>
                <a:cs typeface="Arial"/>
              </a:rPr>
              <a:t>  </a:t>
            </a:r>
            <a:r>
              <a:rPr sz="1800" spc="-5" dirty="0">
                <a:latin typeface="Georgia" pitchFamily="18" charset="0"/>
                <a:cs typeface="Arial"/>
              </a:rPr>
              <a:t>настоящими</a:t>
            </a:r>
            <a:r>
              <a:rPr sz="1800" spc="25" dirty="0">
                <a:latin typeface="Georgia" pitchFamily="18" charset="0"/>
                <a:cs typeface="Arial"/>
              </a:rPr>
              <a:t> </a:t>
            </a:r>
            <a:r>
              <a:rPr sz="1800" spc="-5" dirty="0">
                <a:latin typeface="Georgia" pitchFamily="18" charset="0"/>
                <a:cs typeface="Arial"/>
              </a:rPr>
              <a:t>парфюмерами.	</a:t>
            </a:r>
            <a:endParaRPr lang="ru-RU" sz="1800" spc="-5" dirty="0" smtClean="0">
              <a:latin typeface="Georgia" pitchFamily="18" charset="0"/>
              <a:cs typeface="Arial"/>
            </a:endParaRPr>
          </a:p>
          <a:p>
            <a:pPr marL="12700" marR="5080" indent="635" algn="ctr">
              <a:lnSpc>
                <a:spcPct val="100000"/>
              </a:lnSpc>
              <a:tabLst>
                <a:tab pos="3536315" algn="l"/>
              </a:tabLst>
            </a:pPr>
            <a:r>
              <a:rPr sz="1800" spc="-5" dirty="0" smtClean="0">
                <a:latin typeface="Georgia" pitchFamily="18" charset="0"/>
                <a:cs typeface="Arial"/>
              </a:rPr>
              <a:t>В </a:t>
            </a:r>
            <a:r>
              <a:rPr sz="1800" dirty="0" err="1" smtClean="0">
                <a:latin typeface="Georgia" pitchFamily="18" charset="0"/>
                <a:cs typeface="Arial"/>
              </a:rPr>
              <a:t>игре</a:t>
            </a:r>
            <a:r>
              <a:rPr sz="1800" dirty="0" smtClean="0">
                <a:latin typeface="Georgia" pitchFamily="18" charset="0"/>
                <a:cs typeface="Arial"/>
              </a:rPr>
              <a:t> </a:t>
            </a:r>
            <a:r>
              <a:rPr sz="1800" spc="-10" dirty="0">
                <a:latin typeface="Georgia" pitchFamily="18" charset="0"/>
                <a:cs typeface="Arial"/>
              </a:rPr>
              <a:t>«Азбука</a:t>
            </a:r>
            <a:r>
              <a:rPr sz="1800" spc="-35" dirty="0">
                <a:latin typeface="Georgia" pitchFamily="18" charset="0"/>
                <a:cs typeface="Arial"/>
              </a:rPr>
              <a:t> </a:t>
            </a:r>
            <a:r>
              <a:rPr sz="1800" spc="-20" dirty="0">
                <a:latin typeface="Georgia" pitchFamily="18" charset="0"/>
                <a:cs typeface="Arial"/>
              </a:rPr>
              <a:t>цветочной</a:t>
            </a:r>
            <a:r>
              <a:rPr sz="1800" spc="-10" dirty="0">
                <a:latin typeface="Georgia" pitchFamily="18" charset="0"/>
                <a:cs typeface="Arial"/>
              </a:rPr>
              <a:t> </a:t>
            </a:r>
            <a:r>
              <a:rPr sz="1800" spc="-5" dirty="0">
                <a:latin typeface="Georgia" pitchFamily="18" charset="0"/>
                <a:cs typeface="Arial"/>
              </a:rPr>
              <a:t>парфюмерии» </a:t>
            </a:r>
            <a:r>
              <a:rPr sz="1800" dirty="0" err="1" smtClean="0">
                <a:latin typeface="Georgia" pitchFamily="18" charset="0"/>
                <a:cs typeface="Arial"/>
              </a:rPr>
              <a:t>им</a:t>
            </a:r>
            <a:r>
              <a:rPr sz="1800" dirty="0" smtClean="0">
                <a:latin typeface="Georgia" pitchFamily="18" charset="0"/>
                <a:cs typeface="Arial"/>
              </a:rPr>
              <a:t> </a:t>
            </a:r>
            <a:r>
              <a:rPr sz="1800" spc="-5" dirty="0">
                <a:latin typeface="Georgia" pitchFamily="18" charset="0"/>
                <a:cs typeface="Arial"/>
              </a:rPr>
              <a:t>пришлось закрытыми глазами распознавать  </a:t>
            </a:r>
            <a:r>
              <a:rPr sz="1800" spc="-20" dirty="0">
                <a:latin typeface="Georgia" pitchFamily="18" charset="0"/>
                <a:cs typeface="Arial"/>
              </a:rPr>
              <a:t>цветочные</a:t>
            </a:r>
            <a:r>
              <a:rPr sz="1800" spc="65" dirty="0">
                <a:latin typeface="Georgia" pitchFamily="18" charset="0"/>
                <a:cs typeface="Arial"/>
              </a:rPr>
              <a:t> </a:t>
            </a:r>
            <a:r>
              <a:rPr sz="1800" spc="-5" dirty="0">
                <a:latin typeface="Georgia" pitchFamily="18" charset="0"/>
                <a:cs typeface="Arial"/>
              </a:rPr>
              <a:t>ароматы!</a:t>
            </a:r>
            <a:endParaRPr sz="1800" dirty="0">
              <a:latin typeface="Georgia" pitchFamily="18" charset="0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800" y="5791200"/>
            <a:ext cx="441960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6750" marR="5080" indent="-654685">
              <a:lnSpc>
                <a:spcPts val="2110"/>
              </a:lnSpc>
            </a:pPr>
            <a:r>
              <a:rPr sz="1800" b="1" dirty="0" err="1" smtClean="0"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-10" dirty="0">
                <a:latin typeface="Times New Roman" pitchFamily="18" charset="0"/>
                <a:cs typeface="Times New Roman" pitchFamily="18" charset="0"/>
              </a:rPr>
              <a:t>«Азбука</a:t>
            </a:r>
            <a:r>
              <a:rPr sz="1800" b="1" spc="-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-20" dirty="0">
                <a:latin typeface="Times New Roman" pitchFamily="18" charset="0"/>
                <a:cs typeface="Times New Roman" pitchFamily="18" charset="0"/>
              </a:rPr>
              <a:t>цветочной  </a:t>
            </a:r>
            <a:r>
              <a:rPr sz="1800" b="1" spc="-5" dirty="0" err="1">
                <a:latin typeface="Times New Roman" pitchFamily="18" charset="0"/>
                <a:cs typeface="Times New Roman" pitchFamily="18" charset="0"/>
              </a:rPr>
              <a:t>парфюмерии</a:t>
            </a:r>
            <a:r>
              <a:rPr sz="1800" b="1" spc="-5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135749" y="4800600"/>
            <a:ext cx="2008251" cy="171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 descr="_f7rgc934H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1400" y="2362200"/>
            <a:ext cx="35052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5imyiyud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2286000"/>
            <a:ext cx="32004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3077" cy="5072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93471"/>
            <a:ext cx="8481161" cy="4895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200" b="1" i="0" dirty="0">
                <a:latin typeface="Georgia" pitchFamily="18" charset="0"/>
                <a:cs typeface="Verdana"/>
              </a:rPr>
              <a:t>Остановка: «Наш веселый</a:t>
            </a:r>
            <a:r>
              <a:rPr sz="3200" b="1" i="0" spc="-50" dirty="0">
                <a:latin typeface="Georgia" pitchFamily="18" charset="0"/>
                <a:cs typeface="Verdana"/>
              </a:rPr>
              <a:t> </a:t>
            </a:r>
            <a:r>
              <a:rPr sz="3200" b="1" i="0" dirty="0">
                <a:latin typeface="Georgia" pitchFamily="18" charset="0"/>
                <a:cs typeface="Verdana"/>
              </a:rPr>
              <a:t>огород»</a:t>
            </a:r>
            <a:endParaRPr sz="3200" i="0" dirty="0">
              <a:latin typeface="Georgia" pitchFamily="18" charset="0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7281" y="1092708"/>
            <a:ext cx="761492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tabLst>
                <a:tab pos="1563370" algn="l"/>
                <a:tab pos="2120900" algn="l"/>
                <a:tab pos="2166620" algn="l"/>
                <a:tab pos="3528695" algn="l"/>
                <a:tab pos="5903595" algn="l"/>
              </a:tabLst>
            </a:pPr>
            <a:r>
              <a:rPr sz="1800" spc="-5" dirty="0" err="1" smtClean="0">
                <a:latin typeface="Georgia" pitchFamily="18" charset="0"/>
                <a:cs typeface="Arial"/>
              </a:rPr>
              <a:t>Следующим</a:t>
            </a:r>
            <a:r>
              <a:rPr lang="ru-RU" sz="1800" spc="-5" dirty="0" smtClean="0">
                <a:latin typeface="Georgia" pitchFamily="18" charset="0"/>
                <a:cs typeface="Arial"/>
              </a:rPr>
              <a:t> </a:t>
            </a:r>
            <a:r>
              <a:rPr sz="1800" spc="-5" dirty="0" err="1" smtClean="0">
                <a:latin typeface="Georgia" pitchFamily="18" charset="0"/>
                <a:cs typeface="Arial"/>
              </a:rPr>
              <a:t>испытанием</a:t>
            </a:r>
            <a:r>
              <a:rPr sz="1800" spc="-5" dirty="0" smtClean="0">
                <a:latin typeface="Georgia" pitchFamily="18" charset="0"/>
                <a:cs typeface="Arial"/>
              </a:rPr>
              <a:t> </a:t>
            </a:r>
            <a:r>
              <a:rPr sz="1800" dirty="0">
                <a:latin typeface="Georgia" pitchFamily="18" charset="0"/>
                <a:cs typeface="Arial"/>
              </a:rPr>
              <a:t>для команд стала</a:t>
            </a:r>
            <a:r>
              <a:rPr sz="1800" spc="25" dirty="0">
                <a:latin typeface="Georgia" pitchFamily="18" charset="0"/>
                <a:cs typeface="Arial"/>
              </a:rPr>
              <a:t> </a:t>
            </a:r>
            <a:r>
              <a:rPr sz="1800" spc="-10" dirty="0">
                <a:latin typeface="Georgia" pitchFamily="18" charset="0"/>
                <a:cs typeface="Arial"/>
              </a:rPr>
              <a:t>«ЭКО</a:t>
            </a:r>
            <a:r>
              <a:rPr sz="1800" dirty="0">
                <a:latin typeface="Georgia" pitchFamily="18" charset="0"/>
                <a:cs typeface="Arial"/>
              </a:rPr>
              <a:t> </a:t>
            </a:r>
            <a:r>
              <a:rPr sz="1800" spc="-5" dirty="0">
                <a:latin typeface="Georgia" pitchFamily="18" charset="0"/>
                <a:cs typeface="Arial"/>
              </a:rPr>
              <a:t>Викторина»  на станции «Наш веселый огород». </a:t>
            </a:r>
            <a:r>
              <a:rPr sz="1800" dirty="0">
                <a:latin typeface="Georgia" pitchFamily="18" charset="0"/>
                <a:cs typeface="Arial"/>
              </a:rPr>
              <a:t>Они </a:t>
            </a:r>
            <a:r>
              <a:rPr sz="1800" spc="-10" dirty="0">
                <a:latin typeface="Georgia" pitchFamily="18" charset="0"/>
                <a:cs typeface="Arial"/>
              </a:rPr>
              <a:t>легко </a:t>
            </a:r>
            <a:r>
              <a:rPr sz="1800" dirty="0">
                <a:latin typeface="Georgia" pitchFamily="18" charset="0"/>
                <a:cs typeface="Arial"/>
              </a:rPr>
              <a:t>справились </a:t>
            </a:r>
            <a:r>
              <a:rPr sz="1800" spc="-5" dirty="0">
                <a:latin typeface="Georgia" pitchFamily="18" charset="0"/>
                <a:cs typeface="Arial"/>
              </a:rPr>
              <a:t>с  </a:t>
            </a:r>
            <a:r>
              <a:rPr sz="1800" spc="-5" dirty="0" err="1" smtClean="0">
                <a:latin typeface="Georgia" pitchFamily="18" charset="0"/>
                <a:cs typeface="Arial"/>
              </a:rPr>
              <a:t>увлекательными</a:t>
            </a:r>
            <a:r>
              <a:rPr lang="ru-RU" spc="-5" dirty="0">
                <a:latin typeface="Georgia" pitchFamily="18" charset="0"/>
                <a:cs typeface="Arial"/>
              </a:rPr>
              <a:t> </a:t>
            </a:r>
            <a:r>
              <a:rPr sz="1800" spc="-5" dirty="0" err="1" smtClean="0">
                <a:latin typeface="Georgia" pitchFamily="18" charset="0"/>
                <a:cs typeface="Arial"/>
              </a:rPr>
              <a:t>заданиями</a:t>
            </a:r>
            <a:r>
              <a:rPr sz="1800" spc="-10" dirty="0" smtClean="0">
                <a:latin typeface="Georgia" pitchFamily="18" charset="0"/>
                <a:cs typeface="Arial"/>
              </a:rPr>
              <a:t>.</a:t>
            </a:r>
            <a:endParaRPr sz="1800" dirty="0">
              <a:latin typeface="Georgia" pitchFamily="18" charset="0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68386" y="908685"/>
            <a:ext cx="1475613" cy="19305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8600" y="5562600"/>
            <a:ext cx="4620667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9565" marR="5080" indent="-317500">
              <a:lnSpc>
                <a:spcPct val="100000"/>
              </a:lnSpc>
            </a:pPr>
            <a:r>
              <a:rPr sz="2000" b="1" dirty="0">
                <a:latin typeface="Times New Roman" pitchFamily="18" charset="0"/>
                <a:cs typeface="Times New Roman" pitchFamily="18" charset="0"/>
              </a:rPr>
              <a:t>Наклонись над </a:t>
            </a:r>
            <a:r>
              <a:rPr sz="2000" b="1" spc="-5" dirty="0">
                <a:latin typeface="Times New Roman" pitchFamily="18" charset="0"/>
                <a:cs typeface="Times New Roman" pitchFamily="18" charset="0"/>
              </a:rPr>
              <a:t>цветком</a:t>
            </a:r>
            <a:r>
              <a:rPr sz="2000" b="1" spc="-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5" dirty="0">
                <a:latin typeface="Times New Roman" pitchFamily="18" charset="0"/>
                <a:cs typeface="Times New Roman" pitchFamily="18" charset="0"/>
              </a:rPr>
              <a:t>любым:  </a:t>
            </a:r>
            <a:r>
              <a:rPr sz="2000" b="1" dirty="0">
                <a:latin typeface="Times New Roman" pitchFamily="18" charset="0"/>
                <a:cs typeface="Times New Roman" pitchFamily="18" charset="0"/>
              </a:rPr>
              <a:t>Желтым, синим,</a:t>
            </a:r>
            <a:r>
              <a:rPr sz="2000" b="1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5" dirty="0">
                <a:latin typeface="Times New Roman" pitchFamily="18" charset="0"/>
                <a:cs typeface="Times New Roman" pitchFamily="18" charset="0"/>
              </a:rPr>
              <a:t>голубым.</a:t>
            </a:r>
            <a:endParaRPr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67200" y="5562600"/>
            <a:ext cx="428180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dirty="0">
                <a:latin typeface="Times New Roman" pitchFamily="18" charset="0"/>
                <a:cs typeface="Times New Roman" pitchFamily="18" charset="0"/>
              </a:rPr>
              <a:t>И шепни ему: </a:t>
            </a:r>
            <a:r>
              <a:rPr sz="2000" b="1" spc="-5" dirty="0">
                <a:latin typeface="Times New Roman" pitchFamily="18" charset="0"/>
                <a:cs typeface="Times New Roman" pitchFamily="18" charset="0"/>
              </a:rPr>
              <a:t>«Ты</a:t>
            </a:r>
            <a:r>
              <a:rPr sz="2000" b="1" spc="-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dirty="0">
                <a:latin typeface="Times New Roman" pitchFamily="18" charset="0"/>
                <a:cs typeface="Times New Roman" pitchFamily="18" charset="0"/>
              </a:rPr>
              <a:t>живи».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latin typeface="Times New Roman" pitchFamily="18" charset="0"/>
                <a:cs typeface="Times New Roman" pitchFamily="18" charset="0"/>
              </a:rPr>
              <a:t>Не сорви </a:t>
            </a:r>
            <a:r>
              <a:rPr sz="2000" b="1" spc="-10" dirty="0">
                <a:latin typeface="Times New Roman" pitchFamily="18" charset="0"/>
                <a:cs typeface="Times New Roman" pitchFamily="18" charset="0"/>
              </a:rPr>
              <a:t>его, </a:t>
            </a:r>
            <a:r>
              <a:rPr sz="2000" b="1" dirty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sz="2000" b="1" spc="-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dirty="0">
                <a:latin typeface="Times New Roman" pitchFamily="18" charset="0"/>
                <a:cs typeface="Times New Roman" pitchFamily="18" charset="0"/>
              </a:rPr>
              <a:t>сорви!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SAK8p5ucaJ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1949982"/>
            <a:ext cx="5943600" cy="3508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3077" cy="5072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8725">
              <a:lnSpc>
                <a:spcPct val="100000"/>
              </a:lnSpc>
            </a:pPr>
            <a:r>
              <a:rPr sz="3200" b="1" i="0" dirty="0">
                <a:latin typeface="Georgia" pitchFamily="18" charset="0"/>
                <a:cs typeface="Verdana"/>
              </a:rPr>
              <a:t>Остановка:</a:t>
            </a:r>
            <a:r>
              <a:rPr sz="3200" b="1" i="0" spc="-50" dirty="0">
                <a:latin typeface="Georgia" pitchFamily="18" charset="0"/>
                <a:cs typeface="Verdana"/>
              </a:rPr>
              <a:t> </a:t>
            </a:r>
            <a:r>
              <a:rPr sz="3200" b="1" i="0" dirty="0">
                <a:latin typeface="Georgia" pitchFamily="18" charset="0"/>
                <a:cs typeface="Verdana"/>
              </a:rPr>
              <a:t>«Зоотеатр»</a:t>
            </a:r>
            <a:endParaRPr sz="3200" i="0" dirty="0">
              <a:latin typeface="Georgia" pitchFamily="18" charset="0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315200" y="1066800"/>
            <a:ext cx="1164488" cy="1149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85063" y="1040003"/>
            <a:ext cx="6464300" cy="1108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975" algn="ctr">
              <a:lnSpc>
                <a:spcPct val="100000"/>
              </a:lnSpc>
            </a:pPr>
            <a:r>
              <a:rPr sz="1800" spc="-5" dirty="0">
                <a:latin typeface="Georgia" pitchFamily="18" charset="0"/>
                <a:cs typeface="Times New Roman" pitchFamily="18" charset="0"/>
              </a:rPr>
              <a:t>«Зоотеатр» самый веселый этап </a:t>
            </a:r>
            <a:r>
              <a:rPr sz="1800" dirty="0">
                <a:latin typeface="Georgia" pitchFamily="18" charset="0"/>
                <a:cs typeface="Times New Roman" pitchFamily="18" charset="0"/>
              </a:rPr>
              <a:t>в</a:t>
            </a:r>
            <a:r>
              <a:rPr sz="1800" spc="25" dirty="0">
                <a:latin typeface="Georgia" pitchFamily="18" charset="0"/>
                <a:cs typeface="Times New Roman" pitchFamily="18" charset="0"/>
              </a:rPr>
              <a:t> </a:t>
            </a:r>
            <a:r>
              <a:rPr sz="1800" dirty="0">
                <a:latin typeface="Georgia" pitchFamily="18" charset="0"/>
                <a:cs typeface="Times New Roman" pitchFamily="18" charset="0"/>
              </a:rPr>
              <a:t>игре.</a:t>
            </a:r>
          </a:p>
          <a:p>
            <a:pPr marL="12700" marR="5080" algn="ctr">
              <a:lnSpc>
                <a:spcPct val="100000"/>
              </a:lnSpc>
              <a:tabLst>
                <a:tab pos="2008505" algn="l"/>
              </a:tabLst>
            </a:pPr>
            <a:r>
              <a:rPr sz="1800" spc="-5" dirty="0" err="1">
                <a:latin typeface="Georgia" pitchFamily="18" charset="0"/>
                <a:cs typeface="Times New Roman" pitchFamily="18" charset="0"/>
              </a:rPr>
              <a:t>Здесь</a:t>
            </a:r>
            <a:r>
              <a:rPr sz="1800" dirty="0">
                <a:latin typeface="Georgia" pitchFamily="18" charset="0"/>
                <a:cs typeface="Times New Roman" pitchFamily="18" charset="0"/>
              </a:rPr>
              <a:t> </a:t>
            </a:r>
            <a:r>
              <a:rPr sz="1800" dirty="0" err="1" smtClean="0">
                <a:latin typeface="Georgia" pitchFamily="18" charset="0"/>
                <a:cs typeface="Times New Roman" pitchFamily="18" charset="0"/>
              </a:rPr>
              <a:t>командам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sz="1800" spc="-5" dirty="0" err="1" smtClean="0">
                <a:latin typeface="Georgia" pitchFamily="18" charset="0"/>
                <a:cs typeface="Times New Roman" pitchFamily="18" charset="0"/>
              </a:rPr>
              <a:t>предлагалось</a:t>
            </a:r>
            <a:r>
              <a:rPr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Georgia" pitchFamily="18" charset="0"/>
                <a:cs typeface="Times New Roman" pitchFamily="18" charset="0"/>
              </a:rPr>
              <a:t>изобразить</a:t>
            </a:r>
            <a:r>
              <a:rPr sz="1800" spc="-40" dirty="0">
                <a:latin typeface="Georgia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Georgia" pitchFamily="18" charset="0"/>
                <a:cs typeface="Times New Roman" pitchFamily="18" charset="0"/>
              </a:rPr>
              <a:t>животных, </a:t>
            </a:r>
            <a:r>
              <a:rPr sz="1800" dirty="0">
                <a:latin typeface="Georgia" pitchFamily="18" charset="0"/>
                <a:cs typeface="Times New Roman" pitchFamily="18" charset="0"/>
              </a:rPr>
              <a:t> птиц, </a:t>
            </a:r>
            <a:r>
              <a:rPr sz="1800" spc="-5" dirty="0">
                <a:latin typeface="Georgia" pitchFamily="18" charset="0"/>
                <a:cs typeface="Times New Roman" pitchFamily="18" charset="0"/>
              </a:rPr>
              <a:t>насекомых, </a:t>
            </a:r>
            <a:r>
              <a:rPr sz="1800" dirty="0">
                <a:latin typeface="Georgia" pitchFamily="18" charset="0"/>
                <a:cs typeface="Times New Roman" pitchFamily="18" charset="0"/>
              </a:rPr>
              <a:t>при </a:t>
            </a:r>
            <a:r>
              <a:rPr sz="1800" spc="-10" dirty="0">
                <a:latin typeface="Georgia" pitchFamily="18" charset="0"/>
                <a:cs typeface="Times New Roman" pitchFamily="18" charset="0"/>
              </a:rPr>
              <a:t>этом </a:t>
            </a:r>
            <a:r>
              <a:rPr sz="1800" dirty="0">
                <a:latin typeface="Georgia" pitchFamily="18" charset="0"/>
                <a:cs typeface="Times New Roman" pitchFamily="18" charset="0"/>
              </a:rPr>
              <a:t>правильно передать их  </a:t>
            </a:r>
            <a:r>
              <a:rPr sz="1800" spc="-5" dirty="0">
                <a:latin typeface="Georgia" pitchFamily="18" charset="0"/>
                <a:cs typeface="Times New Roman" pitchFamily="18" charset="0"/>
              </a:rPr>
              <a:t>повадки </a:t>
            </a:r>
            <a:r>
              <a:rPr sz="1800" dirty="0">
                <a:latin typeface="Georgia" pitchFamily="18" charset="0"/>
                <a:cs typeface="Times New Roman" pitchFamily="18" charset="0"/>
              </a:rPr>
              <a:t>и </a:t>
            </a:r>
            <a:r>
              <a:rPr sz="1800" spc="-5" dirty="0">
                <a:latin typeface="Georgia" pitchFamily="18" charset="0"/>
                <a:cs typeface="Times New Roman" pitchFamily="18" charset="0"/>
              </a:rPr>
              <a:t>поведение</a:t>
            </a:r>
            <a:r>
              <a:rPr sz="1800" spc="-105" dirty="0">
                <a:latin typeface="Georgia" pitchFamily="18" charset="0"/>
                <a:cs typeface="Times New Roman" pitchFamily="18" charset="0"/>
              </a:rPr>
              <a:t> </a:t>
            </a:r>
            <a:r>
              <a:rPr sz="1800" dirty="0">
                <a:latin typeface="Georgia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9" name="Рисунок 8" descr="pYctwcLVfB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2209800"/>
            <a:ext cx="38862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WSijIEDlM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2209800"/>
            <a:ext cx="38862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</TotalTime>
  <Words>442</Words>
  <Application>Microsoft Office PowerPoint</Application>
  <PresentationFormat>Экран (4:3)</PresentationFormat>
  <Paragraphs>75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Слайд 1</vt:lpstr>
      <vt:lpstr>Слайд 2</vt:lpstr>
      <vt:lpstr>Экологический КВЕСТ:</vt:lpstr>
      <vt:lpstr>Слайд 4</vt:lpstr>
      <vt:lpstr>Остановка: «Лесная поляна»</vt:lpstr>
      <vt:lpstr>Остановка: «Лесная поляна»</vt:lpstr>
      <vt:lpstr>Остановка: «Цветочная поляна»</vt:lpstr>
      <vt:lpstr>Остановка: «Наш веселый огород»</vt:lpstr>
      <vt:lpstr>Остановка: «Зоотеатр»</vt:lpstr>
      <vt:lpstr>Остановка: «Зоотеатр»</vt:lpstr>
      <vt:lpstr>Остановка: «В гостях у Старичка Лесовичка»</vt:lpstr>
      <vt:lpstr>Каждый этап приближал участников Квеста к победе.</vt:lpstr>
      <vt:lpstr>Финиш</vt:lpstr>
      <vt:lpstr>Всех участников квеста с победой!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детский сад № 2415</dc:creator>
  <cp:lastModifiedBy>МДОУ детский сад №34</cp:lastModifiedBy>
  <cp:revision>3</cp:revision>
  <dcterms:created xsi:type="dcterms:W3CDTF">2017-06-05T05:50:26Z</dcterms:created>
  <dcterms:modified xsi:type="dcterms:W3CDTF">2017-06-09T10:15:15Z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2015-08-01T00:00:00Z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2017-06-05T00:00:00Z</vt:filetime>
  </property>
</Properties>
</file>