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ature-art-wallpaper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5" y="1785926"/>
            <a:ext cx="7858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Землю </a:t>
            </a: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 гибели </a:t>
            </a: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спасли</a:t>
            </a:r>
            <a:endParaRPr lang="ru-RU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139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4786314" cy="358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tytHCx-LH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500438"/>
            <a:ext cx="5786446" cy="315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14942" y="1214422"/>
            <a:ext cx="3166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А мы не станем</a:t>
            </a:r>
          </a:p>
          <a:p>
            <a:pPr algn="ctr"/>
            <a:r>
              <a:rPr lang="ru-RU" sz="3200" dirty="0" smtClean="0"/>
              <a:t> время терять,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0153" y="4214818"/>
            <a:ext cx="25683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Надо мусор </a:t>
            </a:r>
          </a:p>
          <a:p>
            <a:pPr algn="ctr"/>
            <a:r>
              <a:rPr lang="ru-RU" sz="3200" dirty="0" smtClean="0"/>
              <a:t>весь убрать!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iBHHRzYXz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144000" cy="513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2869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Полянку мы в порядок привели,</a:t>
            </a:r>
          </a:p>
          <a:p>
            <a:r>
              <a:rPr lang="ru-RU" sz="3200" dirty="0" smtClean="0"/>
              <a:t>                                  Теперь </a:t>
            </a:r>
            <a:r>
              <a:rPr lang="ru-RU" sz="3200" dirty="0" smtClean="0"/>
              <a:t>можно сажать цветы.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tyBZngkaww.jpg"/>
          <p:cNvPicPr>
            <a:picLocks noChangeAspect="1"/>
          </p:cNvPicPr>
          <p:nvPr/>
        </p:nvPicPr>
        <p:blipFill>
          <a:blip r:embed="rId2" cstate="print"/>
          <a:srcRect t="20690"/>
          <a:stretch>
            <a:fillRect/>
          </a:stretch>
        </p:blipFill>
        <p:spPr>
          <a:xfrm>
            <a:off x="2643174" y="1714488"/>
            <a:ext cx="6215082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642918"/>
            <a:ext cx="85731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вальсе кружатся цветы</a:t>
            </a:r>
          </a:p>
          <a:p>
            <a:r>
              <a:rPr lang="ru-RU" sz="3200" dirty="0" smtClean="0"/>
              <a:t>                                           Небывалой красоты!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163.JPG"/>
          <p:cNvPicPr>
            <a:picLocks noChangeAspect="1"/>
          </p:cNvPicPr>
          <p:nvPr/>
        </p:nvPicPr>
        <p:blipFill>
          <a:blip r:embed="rId2" cstate="print"/>
          <a:srcRect b="18615"/>
          <a:stretch>
            <a:fillRect/>
          </a:stretch>
        </p:blipFill>
        <p:spPr>
          <a:xfrm>
            <a:off x="0" y="0"/>
            <a:ext cx="550069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gozRM9EH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348780"/>
            <a:ext cx="5929322" cy="33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72132" y="642918"/>
            <a:ext cx="33489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болотной мягкой кочки,</a:t>
            </a:r>
          </a:p>
          <a:p>
            <a:r>
              <a:rPr lang="ru-RU" dirty="0" smtClean="0"/>
              <a:t>Под зелёненьким листочком,</a:t>
            </a:r>
          </a:p>
          <a:p>
            <a:r>
              <a:rPr lang="ru-RU" dirty="0" smtClean="0"/>
              <a:t>Притаилась </a:t>
            </a:r>
            <a:r>
              <a:rPr lang="ru-RU" dirty="0" err="1" smtClean="0"/>
              <a:t>попрыгушка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Пучеглазая…(Лягушка)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643446"/>
            <a:ext cx="2661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 землёю он живёт ,</a:t>
            </a:r>
          </a:p>
          <a:p>
            <a:r>
              <a:rPr lang="ru-RU" dirty="0" smtClean="0"/>
              <a:t>Червяков, жуков жуёт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(Крот)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69125" y="1154886"/>
            <a:ext cx="5810259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5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79095" y="1321575"/>
            <a:ext cx="5429256" cy="407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5Fti6zt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1962"/>
            <a:ext cx="9144000" cy="513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W8crADLPl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61962"/>
            <a:ext cx="9144000" cy="513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85786" y="285728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Мы танцуем и поем среди друзей!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74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 детский сад №34</dc:creator>
  <cp:lastModifiedBy>МДОУ детский сад №34</cp:lastModifiedBy>
  <cp:revision>1</cp:revision>
  <dcterms:created xsi:type="dcterms:W3CDTF">2017-06-09T10:26:38Z</dcterms:created>
  <dcterms:modified xsi:type="dcterms:W3CDTF">2017-06-09T11:12:32Z</dcterms:modified>
</cp:coreProperties>
</file>